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6.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7.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8.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9.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0.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1.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751" r:id="rId6"/>
    <p:sldMasterId id="2147484778" r:id="rId7"/>
    <p:sldMasterId id="2147484811" r:id="rId8"/>
    <p:sldMasterId id="2147484854" r:id="rId9"/>
    <p:sldMasterId id="2147484111" r:id="rId10"/>
    <p:sldMasterId id="2147484914" r:id="rId11"/>
    <p:sldMasterId id="2147484939" r:id="rId12"/>
    <p:sldMasterId id="2147484944" r:id="rId13"/>
    <p:sldMasterId id="2147484971" r:id="rId14"/>
    <p:sldMasterId id="2147485033" r:id="rId15"/>
  </p:sldMasterIdLst>
  <p:notesMasterIdLst>
    <p:notesMasterId r:id="rId67"/>
  </p:notesMasterIdLst>
  <p:handoutMasterIdLst>
    <p:handoutMasterId r:id="rId68"/>
  </p:handoutMasterIdLst>
  <p:sldIdLst>
    <p:sldId id="265" r:id="rId16"/>
    <p:sldId id="2147479115" r:id="rId17"/>
    <p:sldId id="2147469907" r:id="rId18"/>
    <p:sldId id="2147469911" r:id="rId19"/>
    <p:sldId id="2147469910" r:id="rId20"/>
    <p:sldId id="2147469968" r:id="rId21"/>
    <p:sldId id="2147469917" r:id="rId22"/>
    <p:sldId id="2147469967" r:id="rId23"/>
    <p:sldId id="2147469913" r:id="rId24"/>
    <p:sldId id="2147479118" r:id="rId25"/>
    <p:sldId id="2147479116" r:id="rId26"/>
    <p:sldId id="2147479117" r:id="rId27"/>
    <p:sldId id="2147469915" r:id="rId28"/>
    <p:sldId id="2147469914" r:id="rId29"/>
    <p:sldId id="2147469965" r:id="rId30"/>
    <p:sldId id="2147469918" r:id="rId31"/>
    <p:sldId id="2147469919" r:id="rId32"/>
    <p:sldId id="2147469920" r:id="rId33"/>
    <p:sldId id="2147469921" r:id="rId34"/>
    <p:sldId id="282" r:id="rId35"/>
    <p:sldId id="283" r:id="rId36"/>
    <p:sldId id="258" r:id="rId37"/>
    <p:sldId id="287" r:id="rId38"/>
    <p:sldId id="257" r:id="rId39"/>
    <p:sldId id="288" r:id="rId40"/>
    <p:sldId id="2147479119" r:id="rId41"/>
    <p:sldId id="2147469969" r:id="rId42"/>
    <p:sldId id="2147469966" r:id="rId43"/>
    <p:sldId id="2147469922" r:id="rId44"/>
    <p:sldId id="2147469923" r:id="rId45"/>
    <p:sldId id="2147469924" r:id="rId46"/>
    <p:sldId id="2147469925" r:id="rId47"/>
    <p:sldId id="2147469926" r:id="rId48"/>
    <p:sldId id="2147469927" r:id="rId49"/>
    <p:sldId id="2147469425" r:id="rId50"/>
    <p:sldId id="2147469430" r:id="rId51"/>
    <p:sldId id="2147469814" r:id="rId52"/>
    <p:sldId id="2147469815" r:id="rId53"/>
    <p:sldId id="2147469962" r:id="rId54"/>
    <p:sldId id="2147469963" r:id="rId55"/>
    <p:sldId id="2147469964" r:id="rId56"/>
    <p:sldId id="2147469821" r:id="rId57"/>
    <p:sldId id="2147469820" r:id="rId58"/>
    <p:sldId id="2147469846" r:id="rId59"/>
    <p:sldId id="2147469848" r:id="rId60"/>
    <p:sldId id="2147469842" r:id="rId61"/>
    <p:sldId id="2147469928" r:id="rId62"/>
    <p:sldId id="2147469936" r:id="rId63"/>
    <p:sldId id="264" r:id="rId64"/>
    <p:sldId id="269" r:id="rId65"/>
    <p:sldId id="2147469929" r:id="rId66"/>
  </p:sldIdLst>
  <p:sldSz cx="12192000" cy="6858000"/>
  <p:notesSz cx="6629400" cy="88392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asic Overview" id="{83EE2936-329D-3E4B-84B8-937A35A451D6}">
          <p14:sldIdLst>
            <p14:sldId id="265"/>
            <p14:sldId id="2147479115"/>
            <p14:sldId id="2147469907"/>
            <p14:sldId id="2147469911"/>
            <p14:sldId id="2147469910"/>
            <p14:sldId id="2147469968"/>
            <p14:sldId id="2147469917"/>
            <p14:sldId id="2147469967"/>
          </p14:sldIdLst>
        </p14:section>
        <p14:section name="Feature Details" id="{E8C9A033-FFC8-A042-8CEC-79298F1C7473}">
          <p14:sldIdLst>
            <p14:sldId id="2147469913"/>
            <p14:sldId id="2147479118"/>
            <p14:sldId id="2147479116"/>
            <p14:sldId id="2147479117"/>
            <p14:sldId id="2147469915"/>
            <p14:sldId id="2147469914"/>
            <p14:sldId id="2147469965"/>
            <p14:sldId id="2147469918"/>
            <p14:sldId id="2147469919"/>
            <p14:sldId id="2147469920"/>
            <p14:sldId id="2147469921"/>
            <p14:sldId id="282"/>
            <p14:sldId id="283"/>
            <p14:sldId id="258"/>
            <p14:sldId id="287"/>
            <p14:sldId id="257"/>
            <p14:sldId id="288"/>
            <p14:sldId id="2147479119"/>
            <p14:sldId id="2147469969"/>
          </p14:sldIdLst>
        </p14:section>
        <p14:section name="Appendix" id="{B04DEA91-FA50-C444-A8E5-CB4AA129947C}">
          <p14:sldIdLst>
            <p14:sldId id="2147469966"/>
            <p14:sldId id="2147469922"/>
            <p14:sldId id="2147469923"/>
            <p14:sldId id="2147469924"/>
            <p14:sldId id="2147469925"/>
            <p14:sldId id="2147469926"/>
            <p14:sldId id="2147469927"/>
            <p14:sldId id="2147469425"/>
            <p14:sldId id="2147469430"/>
            <p14:sldId id="2147469814"/>
            <p14:sldId id="2147469815"/>
            <p14:sldId id="2147469962"/>
            <p14:sldId id="2147469963"/>
            <p14:sldId id="2147469964"/>
            <p14:sldId id="2147469821"/>
            <p14:sldId id="2147469820"/>
            <p14:sldId id="2147469846"/>
            <p14:sldId id="2147469848"/>
            <p14:sldId id="2147469842"/>
            <p14:sldId id="2147469928"/>
            <p14:sldId id="2147469936"/>
            <p14:sldId id="264"/>
            <p14:sldId id="269"/>
            <p14:sldId id="21474699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784" userDrawn="1">
          <p15:clr>
            <a:srgbClr val="A4A3A4"/>
          </p15:clr>
        </p15:guide>
        <p15:guide id="2" pos="2088"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80D592-A09B-519C-B709-E4F688FBC31E}" name="Edward Lee" initials="EL" userId="S::v-edwardlee@microsoft.com::3987b4b6-4198-4bc3-a154-2049c9afc93a" providerId="AD"/>
  <p188:author id="{594597AE-B924-3E32-8892-8493F6E41093}" name="Nadia Karim" initials="NK" userId="S::nakarim@microsoft.com::4e94180a-6105-45ae-ad8b-6054ebf8457d" providerId="AD"/>
  <p188:author id="{921591B6-2B21-7454-BF73-2988167C6999}" name="Pauline Jordan" initials="PJ" userId="S::paulinej@microsoft.com::64357193-460d-4e1b-8d01-54be2fa2e92c" providerId="AD"/>
  <p188:author id="{D7F607C9-7835-F9B7-0D80-E4B577C8B3AC}" name="Sara Fratianne" initials="SF" userId="S::safratia@microsoft.com::e8df82c0-4594-45ab-89f9-58edc335808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DE7F4"/>
    <a:srgbClr val="767778"/>
    <a:srgbClr val="000000"/>
    <a:srgbClr val="0078D4"/>
    <a:srgbClr val="50E6FF"/>
    <a:srgbClr val="30E5D0"/>
    <a:srgbClr val="A92E01"/>
    <a:srgbClr val="C13501"/>
    <a:srgbClr val="FF93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60CFED-1642-4F57-8F62-1879EFB2E556}" v="9" dt="2022-12-07T23:55:08.0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94"/>
  </p:normalViewPr>
  <p:slideViewPr>
    <p:cSldViewPr snapToGrid="0">
      <p:cViewPr varScale="1">
        <p:scale>
          <a:sx n="121" d="100"/>
          <a:sy n="121" d="100"/>
        </p:scale>
        <p:origin x="736" y="176"/>
      </p:cViewPr>
      <p:guideLst/>
    </p:cSldViewPr>
  </p:slideViewPr>
  <p:notesTextViewPr>
    <p:cViewPr>
      <p:scale>
        <a:sx n="3" d="2"/>
        <a:sy n="3" d="2"/>
      </p:scale>
      <p:origin x="0" y="0"/>
    </p:cViewPr>
  </p:notesTextViewPr>
  <p:notesViewPr>
    <p:cSldViewPr snapToGrid="0">
      <p:cViewPr>
        <p:scale>
          <a:sx n="1" d="2"/>
          <a:sy n="1" d="2"/>
        </p:scale>
        <p:origin x="0" y="0"/>
      </p:cViewPr>
      <p:guideLst>
        <p:guide orient="horz" pos="2784"/>
        <p:guide pos="208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presProps" Target="pres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 Type="http://schemas.openxmlformats.org/officeDocument/2006/relationships/slideMaster" Target="slideMasters/slideMaster4.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188"/>
            <a:ext cx="2872740" cy="441960"/>
          </a:xfrm>
          <a:prstGeom prst="rect">
            <a:avLst/>
          </a:prstGeom>
        </p:spPr>
        <p:txBody>
          <a:bodyPr vert="horz" lIns="88387" tIns="44194" rIns="88387" bIns="44194"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755126" y="0"/>
            <a:ext cx="2872740" cy="441960"/>
          </a:xfrm>
          <a:prstGeom prst="rect">
            <a:avLst/>
          </a:prstGeom>
        </p:spPr>
        <p:txBody>
          <a:bodyPr vert="horz" lIns="88387" tIns="44194" rIns="88387" bIns="44194" rtlCol="0"/>
          <a:lstStyle>
            <a:lvl1pPr algn="r">
              <a:defRPr sz="1200"/>
            </a:lvl1pPr>
          </a:lstStyle>
          <a:p>
            <a:fld id="{9AE767B6-771B-4510-BC65-8CD072793EAB}" type="datetime8">
              <a:rPr lang="en-US" smtClean="0">
                <a:latin typeface="Segoe UI" pitchFamily="34" charset="0"/>
              </a:rPr>
              <a:t>12/13/22 11:55 PM</a:t>
            </a:fld>
            <a:endParaRPr lang="en-US">
              <a:latin typeface="Segoe UI" pitchFamily="34" charset="0"/>
            </a:endParaRPr>
          </a:p>
        </p:txBody>
      </p:sp>
      <p:sp>
        <p:nvSpPr>
          <p:cNvPr id="8" name="Footer Placeholder 7"/>
          <p:cNvSpPr>
            <a:spLocks noGrp="1"/>
          </p:cNvSpPr>
          <p:nvPr>
            <p:ph type="ftr" sz="quarter" idx="2"/>
          </p:nvPr>
        </p:nvSpPr>
        <p:spPr>
          <a:xfrm>
            <a:off x="0" y="8395706"/>
            <a:ext cx="5601843" cy="321353"/>
          </a:xfrm>
          <a:prstGeom prst="rect">
            <a:avLst/>
          </a:prstGeom>
        </p:spPr>
        <p:txBody>
          <a:bodyPr vert="horz" lIns="88387" tIns="44194" rIns="88387" bIns="44194" rtlCol="0" anchor="b"/>
          <a:lstStyle>
            <a:lvl1pPr algn="l">
              <a:defRPr sz="1200"/>
            </a:lvl1pPr>
          </a:lstStyle>
          <a:p>
            <a:pPr marL="385159" defTabSz="88357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590794" y="8395706"/>
            <a:ext cx="1037072" cy="441960"/>
          </a:xfrm>
          <a:prstGeom prst="rect">
            <a:avLst/>
          </a:prstGeom>
        </p:spPr>
        <p:txBody>
          <a:bodyPr vert="horz" lIns="88387" tIns="44194" rIns="88387" bIns="44194"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872740" cy="441960"/>
          </a:xfrm>
          <a:prstGeom prst="rect">
            <a:avLst/>
          </a:prstGeom>
        </p:spPr>
        <p:txBody>
          <a:bodyPr vert="horz" lIns="88387" tIns="44194" rIns="88387" bIns="44194"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68300" y="663575"/>
            <a:ext cx="5892800" cy="3314700"/>
          </a:xfrm>
          <a:prstGeom prst="rect">
            <a:avLst/>
          </a:prstGeom>
          <a:noFill/>
          <a:ln w="12700">
            <a:solidFill>
              <a:prstClr val="black"/>
            </a:solidFill>
          </a:ln>
        </p:spPr>
        <p:txBody>
          <a:bodyPr vert="horz" lIns="88387" tIns="44194" rIns="88387" bIns="44194" rtlCol="0" anchor="ctr"/>
          <a:lstStyle/>
          <a:p>
            <a:endParaRPr lang="en-US"/>
          </a:p>
        </p:txBody>
      </p:sp>
      <p:sp>
        <p:nvSpPr>
          <p:cNvPr id="10" name="Footer Placeholder 9"/>
          <p:cNvSpPr>
            <a:spLocks noGrp="1"/>
          </p:cNvSpPr>
          <p:nvPr>
            <p:ph type="ftr" sz="quarter" idx="4"/>
          </p:nvPr>
        </p:nvSpPr>
        <p:spPr>
          <a:xfrm>
            <a:off x="0" y="8397240"/>
            <a:ext cx="5723382" cy="344098"/>
          </a:xfrm>
          <a:prstGeom prst="rect">
            <a:avLst/>
          </a:prstGeom>
        </p:spPr>
        <p:txBody>
          <a:bodyPr vert="horz" lIns="88387" tIns="44194" rIns="88387" bIns="44194" rtlCol="0" anchor="b"/>
          <a:lstStyle>
            <a:lvl1pPr marL="552419" indent="0" algn="l">
              <a:defRPr sz="1200"/>
            </a:lvl1pPr>
          </a:lstStyle>
          <a:p>
            <a:pPr defTabSz="8835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755126" y="0"/>
            <a:ext cx="2872740" cy="441960"/>
          </a:xfrm>
          <a:prstGeom prst="rect">
            <a:avLst/>
          </a:prstGeom>
        </p:spPr>
        <p:txBody>
          <a:bodyPr vert="horz" lIns="88387" tIns="44194" rIns="88387" bIns="44194" rtlCol="0"/>
          <a:lstStyle>
            <a:lvl1pPr algn="r">
              <a:defRPr sz="1200">
                <a:latin typeface="Segoe UI" pitchFamily="34" charset="0"/>
              </a:defRPr>
            </a:lvl1pPr>
          </a:lstStyle>
          <a:p>
            <a:fld id="{C5C3F02F-25B5-4705-95C2-1871E20934F7}" type="datetime8">
              <a:rPr lang="en-US" smtClean="0"/>
              <a:t>12/13/22 11:55 PM</a:t>
            </a:fld>
            <a:endParaRPr lang="en-US"/>
          </a:p>
        </p:txBody>
      </p:sp>
      <p:sp>
        <p:nvSpPr>
          <p:cNvPr id="12" name="Notes Placeholder 11"/>
          <p:cNvSpPr>
            <a:spLocks noGrp="1"/>
          </p:cNvSpPr>
          <p:nvPr>
            <p:ph type="body" sz="quarter" idx="3"/>
          </p:nvPr>
        </p:nvSpPr>
        <p:spPr>
          <a:xfrm>
            <a:off x="662940" y="4198620"/>
            <a:ext cx="5303520" cy="3977640"/>
          </a:xfrm>
          <a:prstGeom prst="rect">
            <a:avLst/>
          </a:prstGeom>
        </p:spPr>
        <p:txBody>
          <a:bodyPr vert="horz" lIns="88387" tIns="44194" rIns="88387" bIns="4419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712333" y="8395706"/>
            <a:ext cx="915533" cy="441960"/>
          </a:xfrm>
          <a:prstGeom prst="rect">
            <a:avLst/>
          </a:prstGeom>
        </p:spPr>
        <p:txBody>
          <a:bodyPr vert="horz" lIns="88387" tIns="44194" rIns="88387" bIns="44194"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container-apps/application-lifecycle-management"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kubernetes.io/docs/concepts/workloads/pod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container-apps/ingress" TargetMode="External"/><Relationship Id="rId2" Type="http://schemas.openxmlformats.org/officeDocument/2006/relationships/slide" Target="../slides/slide39.xml"/><Relationship Id="rId1" Type="http://schemas.openxmlformats.org/officeDocument/2006/relationships/notesMaster" Target="../notesMasters/notesMaster1.xml"/><Relationship Id="rId5" Type="http://schemas.openxmlformats.org/officeDocument/2006/relationships/hyperlink" Target="https://martinfowler.com/bliki/BlueGreenDeployment.html" TargetMode="External"/><Relationship Id="rId4" Type="http://schemas.openxmlformats.org/officeDocument/2006/relationships/hyperlink" Target="https://wikipedia.org/wiki/A/B_testin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container-apps/revision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ocs.microsoft.com/en-us/azure/container-apps/container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zure-monitor/logs/log-analytics-tutoria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keda.sh/docs/scalers/" TargetMode="External"/><Relationship Id="rId2" Type="http://schemas.openxmlformats.org/officeDocument/2006/relationships/slide" Target="../slides/slide46.xml"/><Relationship Id="rId1" Type="http://schemas.openxmlformats.org/officeDocument/2006/relationships/notesMaster" Target="../notesMasters/notesMaster1.xml"/><Relationship Id="rId5" Type="http://schemas.openxmlformats.org/officeDocument/2006/relationships/hyperlink" Target="https://keda.sh/docs/scalers/memory/" TargetMode="External"/><Relationship Id="rId4" Type="http://schemas.openxmlformats.org/officeDocument/2006/relationships/hyperlink" Target="https://keda.sh/docs/scalers/cpu/"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Good morning, everyone!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0"/>
              </a:spcAft>
              <a:buFont typeface="Arial" panose="020B0604020202020204" pitchFamily="34" charset="0"/>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It’s great to be back at the Dev Intersection Conference.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0"/>
              </a:spcBef>
              <a:spcAft>
                <a:spcPts val="800"/>
              </a:spcAft>
              <a:buFont typeface="Arial" panose="020B0604020202020204" pitchFamily="34" charset="0"/>
              <a:buChar char="•"/>
            </a:pPr>
            <a:r>
              <a:rPr lang="en-US" sz="1200" dirty="0">
                <a:effectLst/>
                <a:latin typeface="Segoe UI" panose="020B0502040204020203" pitchFamily="34" charset="0"/>
                <a:ea typeface="Segoe UI" panose="020B0502040204020203" pitchFamily="34" charset="0"/>
                <a:cs typeface="Times New Roman" panose="02020603050405020304" pitchFamily="18" charset="0"/>
              </a:rPr>
              <a:t>This is one of my favorite events, thank you so much for having me.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12/13/22 11:55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110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DA0D7A-0E32-4D97-9B0C-4BFF3020BAC8}" type="slidenum">
              <a:rPr lang="en-US" smtClean="0"/>
              <a:t>24</a:t>
            </a:fld>
            <a:endParaRPr lang="en-US"/>
          </a:p>
        </p:txBody>
      </p:sp>
    </p:spTree>
    <p:extLst>
      <p:ext uri="{BB962C8B-B14F-4D97-AF65-F5344CB8AC3E}">
        <p14:creationId xmlns:p14="http://schemas.microsoft.com/office/powerpoint/2010/main" val="4214570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DA0D7A-0E32-4D97-9B0C-4BFF3020BAC8}" type="slidenum">
              <a:rPr lang="en-US" smtClean="0"/>
              <a:t>25</a:t>
            </a:fld>
            <a:endParaRPr lang="en-US"/>
          </a:p>
        </p:txBody>
      </p:sp>
    </p:spTree>
    <p:extLst>
      <p:ext uri="{BB962C8B-B14F-4D97-AF65-F5344CB8AC3E}">
        <p14:creationId xmlns:p14="http://schemas.microsoft.com/office/powerpoint/2010/main" val="1214658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400" b="0" i="0">
                <a:solidFill>
                  <a:srgbClr val="000000"/>
                </a:solidFill>
                <a:effectLst/>
                <a:latin typeface="-apple-system"/>
              </a:rPr>
              <a:t>We’re constantly seeing customers citing Kubernetes complexity as a blocker from adopting containers and microservices application patterns. </a:t>
            </a:r>
          </a:p>
          <a:p>
            <a:pPr marL="0" indent="0">
              <a:buFontTx/>
              <a:buNone/>
            </a:pPr>
            <a:endParaRPr lang="en-US" sz="2400">
              <a:solidFill>
                <a:srgbClr val="ED5C57"/>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400">
                <a:solidFill>
                  <a:srgbClr val="ED5C57"/>
                </a:solidFill>
                <a:effectLst/>
                <a:latin typeface="Calibri" panose="020F0502020204030204" pitchFamily="34" charset="0"/>
                <a:ea typeface="Times New Roman" panose="02020603050405020304" pitchFamily="18" charset="0"/>
              </a:rPr>
              <a:t>At Microsoft Ignite, we announced the public preview of Azure Container Apps.</a:t>
            </a:r>
            <a:endParaRPr lang="en-US" sz="2800"/>
          </a:p>
          <a:p>
            <a:pPr marL="0" indent="0">
              <a:buFontTx/>
              <a:buNone/>
            </a:pPr>
            <a:endParaRPr lang="en-US" sz="2400" b="0" i="0">
              <a:solidFill>
                <a:srgbClr val="000000"/>
              </a:solidFill>
              <a:effectLst/>
              <a:latin typeface="-apple-system"/>
            </a:endParaRPr>
          </a:p>
          <a:p>
            <a:pPr marL="0" indent="0">
              <a:buFontTx/>
              <a:buNone/>
            </a:pPr>
            <a:r>
              <a:rPr lang="en-US" sz="2400" b="0" i="0">
                <a:solidFill>
                  <a:srgbClr val="000000"/>
                </a:solidFill>
                <a:effectLst/>
                <a:latin typeface="-apple-system"/>
              </a:rPr>
              <a:t>Azure Container Apps is built on a foundation of powerful open-source technology to deliver the same microservices benefits as Kubernetes as a fully managed and serverless app hosting option. Behind the scenes, every container app runs on Azure Kubernetes Service, with Kubernetes Event Driven Autoscaling (KEDA), Distributed Application Runtime (</a:t>
            </a:r>
            <a:r>
              <a:rPr lang="en-US" sz="2400" b="0" i="0" err="1">
                <a:solidFill>
                  <a:srgbClr val="000000"/>
                </a:solidFill>
                <a:effectLst/>
                <a:latin typeface="-apple-system"/>
              </a:rPr>
              <a:t>Dapr</a:t>
            </a:r>
            <a:r>
              <a:rPr lang="en-US" sz="2400" b="0" i="0">
                <a:solidFill>
                  <a:srgbClr val="000000"/>
                </a:solidFill>
                <a:effectLst/>
                <a:latin typeface="-apple-system"/>
              </a:rPr>
              <a:t>), and Envoy deeply integrated in the hosting service. However, developers and operators are not exposed to this underlying Kubernetes infrastructure. The open-source centric approach enables a path for teams to build microservices without having to overcome the concept and operational overhead of working with Kubernetes directly and enables continued app portability by leveraging open standards and APIs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12/13/22 11:56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31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You may be wondering what sort of applications can you build with Azure Container Apps?</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Here are some common ones including: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Deploying API endpoints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Hosting background processing applications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Handling event-driven processing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Running microservices</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With each of those applications, you can dynamically scale based 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HTTP traffic</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Event-driven processing</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CPU or memory load</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Any </a:t>
            </a:r>
            <a:r>
              <a:rPr lang="en-US" b="0" i="0" u="none" strike="noStrike">
                <a:solidFill>
                  <a:srgbClr val="E6E6E6"/>
                </a:solidFill>
                <a:effectLst/>
                <a:latin typeface="Segoe UI" panose="020B0502040204020203" pitchFamily="34" charset="0"/>
                <a:hlinkClick r:id="rId3"/>
              </a:rPr>
              <a:t>KEDA-supported scaler</a:t>
            </a:r>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196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Individual container apps are deployed to a single Container Apps environment, which acts as a secure boundary around groups of container apps. Container Apps in the same environment are deployed in the same virtual network and write logs to the same Log Analytics workspace.</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Reasons to deploy container apps to the same environment include situations when you need to:</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Manage related services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Deploy different applications to the same virtual network</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Have applications communicate with each other using </a:t>
            </a:r>
            <a:r>
              <a:rPr lang="en-US" b="0" i="0" err="1">
                <a:solidFill>
                  <a:srgbClr val="E6E6E6"/>
                </a:solidFill>
                <a:effectLst/>
                <a:latin typeface="Segoe UI" panose="020B0502040204020203" pitchFamily="34" charset="0"/>
              </a:rPr>
              <a:t>Dapr</a:t>
            </a:r>
            <a:endParaRPr lang="en-US" b="0" i="0">
              <a:solidFill>
                <a:srgbClr val="E6E6E6"/>
              </a:solidFill>
              <a:effectLst/>
              <a:latin typeface="Segoe UI" panose="020B0502040204020203" pitchFamily="34" charset="0"/>
            </a:endParaRP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Have applications to share the same </a:t>
            </a:r>
            <a:r>
              <a:rPr lang="en-US" b="0" i="0" err="1">
                <a:solidFill>
                  <a:srgbClr val="E6E6E6"/>
                </a:solidFill>
                <a:effectLst/>
                <a:latin typeface="Segoe UI" panose="020B0502040204020203" pitchFamily="34" charset="0"/>
              </a:rPr>
              <a:t>Dapr</a:t>
            </a:r>
            <a:r>
              <a:rPr lang="en-US" b="0" i="0">
                <a:solidFill>
                  <a:srgbClr val="E6E6E6"/>
                </a:solidFill>
                <a:effectLst/>
                <a:latin typeface="Segoe UI" panose="020B0502040204020203" pitchFamily="34" charset="0"/>
              </a:rPr>
              <a:t> configuration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Have applications share the same log analytics workspace</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Reasons to deploy container apps to different environments include situations when you want to ensure: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Two applications never share the same compute resources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Two applications can't communicate with each other via </a:t>
            </a:r>
            <a:r>
              <a:rPr lang="en-US" b="0" i="0" err="1">
                <a:solidFill>
                  <a:srgbClr val="E6E6E6"/>
                </a:solidFill>
                <a:effectLst/>
                <a:latin typeface="Segoe UI" panose="020B0502040204020203" pitchFamily="34" charset="0"/>
              </a:rPr>
              <a:t>Dapr</a:t>
            </a:r>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173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manages the details of Kubernetes and container orchestrations for you. Containers in Azure Container Apps can use any runtime, programming language, or development stack of your choice.</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Azure Container Apps supports: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Any Linux-based container image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Containers from any public or private container registry</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However, Azure Container Apps can't run privileged containers or processes that requires root access.</a:t>
            </a:r>
          </a:p>
          <a:p>
            <a:pPr marL="171450" indent="-171450" algn="l">
              <a:buFont typeface="Arial" panose="020B0604020202020204" pitchFamily="34" charset="0"/>
              <a:buChar char="•"/>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Additional features include: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There is no required base container image.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Changes to the template ARM configuration section triggers a new </a:t>
            </a:r>
            <a:r>
              <a:rPr lang="en-US" b="0" i="0" u="none" strike="noStrike">
                <a:solidFill>
                  <a:srgbClr val="E6E6E6"/>
                </a:solidFill>
                <a:effectLst/>
                <a:latin typeface="Segoe UI" panose="020B0502040204020203" pitchFamily="34" charset="0"/>
                <a:hlinkClick r:id="rId3"/>
              </a:rPr>
              <a:t>container app revision</a:t>
            </a:r>
            <a:r>
              <a:rPr lang="en-US" b="0" i="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If a container crashes, it automatically restarts.</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You can define multiple containers in a single container app. Groups of containers are known as </a:t>
            </a:r>
            <a:r>
              <a:rPr lang="en-US" b="0" i="0" u="none" strike="noStrike">
                <a:effectLst/>
                <a:latin typeface="Segoe UI" panose="020B0502040204020203" pitchFamily="34" charset="0"/>
                <a:hlinkClick r:id="rId4"/>
              </a:rPr>
              <a:t>pods</a:t>
            </a:r>
            <a:r>
              <a:rPr lang="en-US" b="0" i="0">
                <a:solidFill>
                  <a:srgbClr val="E6E6E6"/>
                </a:solidFill>
                <a:effectLst/>
                <a:latin typeface="Segoe UI" panose="020B0502040204020203" pitchFamily="34" charset="0"/>
              </a:rPr>
              <a:t>. The containers in a pod share hard disk and network resources and experience the same </a:t>
            </a:r>
            <a:r>
              <a:rPr lang="en-US" b="0" i="0" u="none" strike="noStrike">
                <a:effectLst/>
                <a:latin typeface="Segoe UI" panose="020B0502040204020203" pitchFamily="34" charset="0"/>
                <a:hlinkClick r:id="rId3"/>
              </a:rPr>
              <a:t>application lifecycle</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Reasons to run containers together in a pod include:</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Use a container as a sidecar to your primary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Use of a shared disk space and virtual network.</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Share scale rules among containers.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Group together multiple containers that need to always run together.</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Enable direct communication among containers on the same host.</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24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 revision is an immutable snapshot of a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The first revision is automatically created when you deploy your container app.</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New revisions are automatically created when a container app's template configuration changes.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While revisions are immutable, they're affected by changes to global configuration values, which apply to all revisions.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marL="0" indent="0" algn="l">
              <a:buFont typeface="Arial" panose="020B0604020202020204" pitchFamily="34" charset="0"/>
              <a:buNone/>
            </a:pPr>
            <a:r>
              <a:rPr lang="en-US" b="0" i="0">
                <a:solidFill>
                  <a:srgbClr val="E6E6E6"/>
                </a:solidFill>
                <a:effectLst/>
                <a:latin typeface="Segoe UI" panose="020B0502040204020203" pitchFamily="34" charset="0"/>
              </a:rPr>
              <a:t>Revisions are most useful when you enable </a:t>
            </a:r>
            <a:r>
              <a:rPr lang="en-US" b="0" i="0" u="none" strike="noStrike">
                <a:effectLst/>
                <a:latin typeface="Segoe UI" panose="020B0502040204020203" pitchFamily="34" charset="0"/>
                <a:hlinkClick r:id="rId3"/>
              </a:rPr>
              <a:t>ingress</a:t>
            </a:r>
            <a:r>
              <a:rPr lang="en-US" b="0" i="0">
                <a:solidFill>
                  <a:srgbClr val="E6E6E6"/>
                </a:solidFill>
                <a:effectLst/>
                <a:latin typeface="Segoe UI" panose="020B0502040204020203" pitchFamily="34" charset="0"/>
              </a:rPr>
              <a:t> to make your container app accessible via HTTP. Revisions are often used when you want to direct traffic from one snapshot of your container app to the next. Typical traffic direction strategies include </a:t>
            </a:r>
            <a:r>
              <a:rPr lang="en-US" b="0" i="0" u="none" strike="noStrike">
                <a:effectLst/>
                <a:latin typeface="Segoe UI" panose="020B0502040204020203" pitchFamily="34" charset="0"/>
                <a:hlinkClick r:id="rId4"/>
              </a:rPr>
              <a:t>A/B testing</a:t>
            </a:r>
            <a:r>
              <a:rPr lang="en-US" b="0" i="0">
                <a:solidFill>
                  <a:srgbClr val="E6E6E6"/>
                </a:solidFill>
                <a:effectLst/>
                <a:latin typeface="Segoe UI" panose="020B0502040204020203" pitchFamily="34" charset="0"/>
              </a:rPr>
              <a:t> and </a:t>
            </a:r>
            <a:r>
              <a:rPr lang="en-US" b="0" i="0" u="none" strike="noStrike" err="1">
                <a:effectLst/>
                <a:latin typeface="Segoe UI" panose="020B0502040204020203" pitchFamily="34" charset="0"/>
                <a:hlinkClick r:id="rId5"/>
              </a:rPr>
              <a:t>BlueGreen</a:t>
            </a:r>
            <a:r>
              <a:rPr lang="en-US" b="0" i="0" u="none" strike="noStrike">
                <a:effectLst/>
                <a:latin typeface="Segoe UI" panose="020B0502040204020203" pitchFamily="34" charset="0"/>
                <a:hlinkClick r:id="rId5"/>
              </a:rPr>
              <a:t> deployment</a:t>
            </a:r>
            <a:r>
              <a:rPr lang="en-US" b="0" i="0">
                <a:solidFill>
                  <a:srgbClr val="E6E6E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6E6E6"/>
                </a:solidFill>
                <a:effectLst/>
                <a:latin typeface="Segoe UI" panose="020B0502040204020203" pitchFamily="34" charset="0"/>
              </a:rPr>
              <a:t>Azure Container Apps allows you to expose your container app to the public web by enabling ingress. When you enable ingress, you do not need to create an Azure Load Balancer, public IP address, or any other Azure resources to enable incoming HTTPS requests.</a:t>
            </a:r>
          </a:p>
          <a:p>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With ingress enabled, your container app features the following characteristics:</a:t>
            </a:r>
          </a:p>
          <a:p>
            <a:pPr algn="l">
              <a:buFont typeface="Arial" panose="020B0604020202020204" pitchFamily="34" charset="0"/>
              <a:buChar char="•"/>
            </a:pPr>
            <a:r>
              <a:rPr lang="en-US" b="0" i="0">
                <a:solidFill>
                  <a:srgbClr val="E6E6E6"/>
                </a:solidFill>
                <a:effectLst/>
                <a:latin typeface="Segoe UI" panose="020B0502040204020203" pitchFamily="34" charset="0"/>
              </a:rPr>
              <a:t>Supports TLS termination</a:t>
            </a:r>
          </a:p>
          <a:p>
            <a:pPr algn="l">
              <a:buFont typeface="Arial" panose="020B0604020202020204" pitchFamily="34" charset="0"/>
              <a:buChar char="•"/>
            </a:pPr>
            <a:r>
              <a:rPr lang="en-US" b="0" i="0">
                <a:solidFill>
                  <a:srgbClr val="E6E6E6"/>
                </a:solidFill>
                <a:effectLst/>
                <a:latin typeface="Segoe UI" panose="020B0502040204020203" pitchFamily="34" charset="0"/>
              </a:rPr>
              <a:t>Supports HTTP/1.1 and HTTP/2</a:t>
            </a:r>
          </a:p>
          <a:p>
            <a:pPr algn="l">
              <a:buFont typeface="Arial" panose="020B0604020202020204" pitchFamily="34" charset="0"/>
              <a:buChar char="•"/>
            </a:pPr>
            <a:r>
              <a:rPr lang="en-US" b="0" i="0">
                <a:solidFill>
                  <a:srgbClr val="E6E6E6"/>
                </a:solidFill>
                <a:effectLst/>
                <a:latin typeface="Segoe UI" panose="020B0502040204020203" pitchFamily="34" charset="0"/>
              </a:rPr>
              <a:t>Endpoints always use TLS 1.2, terminated at the ingress point</a:t>
            </a:r>
          </a:p>
          <a:p>
            <a:pPr algn="l">
              <a:buFont typeface="Arial" panose="020B0604020202020204" pitchFamily="34" charset="0"/>
              <a:buChar char="•"/>
            </a:pPr>
            <a:r>
              <a:rPr lang="en-US" b="0" i="0">
                <a:solidFill>
                  <a:srgbClr val="E6E6E6"/>
                </a:solidFill>
                <a:effectLst/>
                <a:latin typeface="Segoe UI" panose="020B0502040204020203" pitchFamily="34" charset="0"/>
              </a:rPr>
              <a:t>Endpoints always expose ports 80 (for HTTP) and 443 (for HTTPS).</a:t>
            </a:r>
          </a:p>
          <a:p>
            <a:pPr marL="742950" lvl="1" indent="-285750" algn="l">
              <a:buFont typeface="Arial" panose="020B0604020202020204" pitchFamily="34" charset="0"/>
              <a:buChar char="•"/>
            </a:pPr>
            <a:r>
              <a:rPr lang="en-US" b="0" i="0">
                <a:solidFill>
                  <a:srgbClr val="E6E6E6"/>
                </a:solidFill>
                <a:effectLst/>
                <a:latin typeface="Segoe UI" panose="020B0502040204020203" pitchFamily="34" charset="0"/>
              </a:rPr>
              <a:t>By default, HTTP requests to port 80 are automatically redirected to HTTPS on 443.</a:t>
            </a:r>
          </a:p>
          <a:p>
            <a:pPr marL="742950" lvl="1" indent="-285750" algn="l">
              <a:buFont typeface="Arial" panose="020B0604020202020204" pitchFamily="34" charset="0"/>
              <a:buChar char="•"/>
            </a:pPr>
            <a:endParaRPr lang="en-US" b="0" i="0">
              <a:solidFill>
                <a:srgbClr val="E6E6E6"/>
              </a:solidFill>
              <a:effectLst/>
              <a:latin typeface="Segoe UI" panose="020B0502040204020203" pitchFamily="34" charset="0"/>
            </a:endParaRPr>
          </a:p>
          <a:p>
            <a:pPr marL="0" lvl="0" indent="0" algn="l">
              <a:buFont typeface="Arial" panose="020B0604020202020204" pitchFamily="34" charset="0"/>
              <a:buNone/>
            </a:pPr>
            <a:r>
              <a:rPr lang="en-US" b="0" i="0">
                <a:solidFill>
                  <a:srgbClr val="E6E6E6"/>
                </a:solidFill>
                <a:effectLst/>
                <a:latin typeface="Segoe UI" panose="020B0502040204020203" pitchFamily="34" charset="0"/>
              </a:rPr>
              <a:t>Your ingress IP and fully qualified domain name can either be visible externally to the internet, or internally within a VNET. With ingress enabled, your application is assigned a fully qualified domain name (FQDN).</a:t>
            </a:r>
          </a:p>
          <a:p>
            <a:pPr marL="0" lvl="0" indent="0" algn="l">
              <a:buFont typeface="Arial" panose="020B0604020202020204" pitchFamily="34" charset="0"/>
              <a:buNone/>
            </a:pPr>
            <a:r>
              <a:rPr lang="en-US" b="0" i="0">
                <a:solidFill>
                  <a:srgbClr val="E6E6E6"/>
                </a:solidFill>
                <a:effectLst/>
                <a:latin typeface="Segoe UI" panose="020B0502040204020203" pitchFamily="34" charset="0"/>
              </a:rPr>
              <a:t>Your Container Apps environment has a single public IP address for applications with </a:t>
            </a:r>
            <a:r>
              <a:rPr lang="en-US"/>
              <a:t>external</a:t>
            </a:r>
            <a:r>
              <a:rPr lang="en-US" b="0" i="0">
                <a:solidFill>
                  <a:srgbClr val="E6E6E6"/>
                </a:solidFill>
                <a:effectLst/>
                <a:latin typeface="Segoe UI" panose="020B0502040204020203" pitchFamily="34" charset="0"/>
              </a:rPr>
              <a:t> ingress visibility, and a single internal IP address for applications with </a:t>
            </a:r>
            <a:r>
              <a:rPr lang="en-US"/>
              <a:t>internal</a:t>
            </a:r>
            <a:r>
              <a:rPr lang="en-US" b="0" i="0">
                <a:solidFill>
                  <a:srgbClr val="E6E6E6"/>
                </a:solidFill>
                <a:effectLst/>
                <a:latin typeface="Segoe UI" panose="020B0502040204020203" pitchFamily="34" charset="0"/>
              </a:rPr>
              <a:t> ingress visibility. Therefore, all applications within a Container Apps environment with </a:t>
            </a:r>
            <a:r>
              <a:rPr lang="en-US"/>
              <a:t>external</a:t>
            </a:r>
            <a:r>
              <a:rPr lang="en-US" b="0" i="0">
                <a:solidFill>
                  <a:srgbClr val="E6E6E6"/>
                </a:solidFill>
                <a:effectLst/>
                <a:latin typeface="Segoe UI" panose="020B0502040204020203" pitchFamily="34" charset="0"/>
              </a:rPr>
              <a:t> ingress visibility share a single public IP address. Similarly, all applications within a Container Apps environment with </a:t>
            </a:r>
            <a:r>
              <a:rPr lang="en-US"/>
              <a:t>internal</a:t>
            </a:r>
            <a:r>
              <a:rPr lang="en-US" b="0" i="0">
                <a:solidFill>
                  <a:srgbClr val="E6E6E6"/>
                </a:solidFill>
                <a:effectLst/>
                <a:latin typeface="Segoe UI" panose="020B0502040204020203" pitchFamily="34" charset="0"/>
              </a:rPr>
              <a:t> ingress visibility share a single internal IP address. HTTP traffic is routed to individual applications based on the FQDN in the host header.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887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Use GitHub Actions to publish </a:t>
            </a:r>
            <a:r>
              <a:rPr lang="en-US" b="0" i="0" u="none" strike="noStrike">
                <a:effectLst/>
                <a:latin typeface="Segoe UI" panose="020B0502040204020203" pitchFamily="34" charset="0"/>
                <a:hlinkClick r:id="rId3"/>
              </a:rPr>
              <a:t>revisions</a:t>
            </a:r>
            <a:r>
              <a:rPr lang="en-US" b="0" i="0">
                <a:solidFill>
                  <a:srgbClr val="E6E6E6"/>
                </a:solidFill>
                <a:effectLst/>
                <a:latin typeface="Segoe UI" panose="020B0502040204020203" pitchFamily="34" charset="0"/>
              </a:rPr>
              <a:t> to your container app. As commits are pushed to your GitHub repository, a GitHub Action is triggered which updates the </a:t>
            </a:r>
            <a:r>
              <a:rPr lang="en-US" b="0" i="0" u="none" strike="noStrike">
                <a:effectLst/>
                <a:latin typeface="Segoe UI" panose="020B0502040204020203" pitchFamily="34" charset="0"/>
                <a:hlinkClick r:id="rId4"/>
              </a:rPr>
              <a:t>container</a:t>
            </a:r>
            <a:r>
              <a:rPr lang="en-US" b="0" i="0">
                <a:solidFill>
                  <a:srgbClr val="E6E6E6"/>
                </a:solidFill>
                <a:effectLst/>
                <a:latin typeface="Segoe UI" panose="020B0502040204020203" pitchFamily="34" charset="0"/>
              </a:rPr>
              <a:t> image in the container registry. Once the container is updated in the registry, Azure Container Apps creates a new revision based on the updated container image.</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The </a:t>
            </a:r>
            <a:r>
              <a:rPr lang="en-US" b="1" i="0" err="1">
                <a:solidFill>
                  <a:srgbClr val="E6E6E6"/>
                </a:solidFill>
                <a:effectLst/>
                <a:latin typeface="Segoe UI" panose="020B0502040204020203" pitchFamily="34" charset="0"/>
              </a:rPr>
              <a:t>github</a:t>
            </a:r>
            <a:r>
              <a:rPr lang="en-US" b="1" i="0">
                <a:solidFill>
                  <a:srgbClr val="E6E6E6"/>
                </a:solidFill>
                <a:effectLst/>
                <a:latin typeface="Segoe UI" panose="020B0502040204020203" pitchFamily="34" charset="0"/>
              </a:rPr>
              <a:t>-action add </a:t>
            </a:r>
            <a:r>
              <a:rPr lang="en-US" b="0" i="0">
                <a:solidFill>
                  <a:srgbClr val="E6E6E6"/>
                </a:solidFill>
                <a:effectLst/>
                <a:latin typeface="Segoe UI" panose="020B0502040204020203" pitchFamily="34" charset="0"/>
              </a:rPr>
              <a:t>command creates a GitHub Actions integration with your container app. You can also configure continuous deployment through the Azure Portal.</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63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allows your application to securely store sensitive configuration values. Once defined at the application level, secured values are available to containers, inside scale rules, and via </a:t>
            </a:r>
            <a:r>
              <a:rPr lang="en-US" b="0" i="0" err="1">
                <a:solidFill>
                  <a:srgbClr val="E6E6E6"/>
                </a:solidFill>
                <a:effectLst/>
                <a:latin typeface="Segoe UI" panose="020B0502040204020203" pitchFamily="34" charset="0"/>
              </a:rPr>
              <a:t>Dapr</a:t>
            </a:r>
            <a:r>
              <a:rPr lang="en-US" b="0" i="0">
                <a:solidFill>
                  <a:srgbClr val="E6E6E6"/>
                </a:solidFill>
                <a:effectLst/>
                <a:latin typeface="Segoe UI" panose="020B0502040204020203" pitchFamily="34" charset="0"/>
              </a:rPr>
              <a:t>.</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Secrets are scoped to an application, outside of any specific revision of an application.</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Adding, removing, or changing secrets does not generate new revisions.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Each application revision can reference one or more secrets.</a:t>
            </a:r>
          </a:p>
          <a:p>
            <a:pPr marL="171450" indent="-171450" algn="l">
              <a:buFont typeface="Arial" panose="020B0604020202020204" pitchFamily="34" charset="0"/>
              <a:buChar char="•"/>
            </a:pPr>
            <a:r>
              <a:rPr lang="en-US" b="0" i="0">
                <a:solidFill>
                  <a:srgbClr val="E6E6E6"/>
                </a:solidFill>
                <a:effectLst/>
                <a:latin typeface="Segoe UI" panose="020B0502040204020203" pitchFamily="34" charset="0"/>
              </a:rPr>
              <a:t>Multiple revisions can reference the same secret(s).</a:t>
            </a:r>
          </a:p>
          <a:p>
            <a:pPr marL="0" indent="0" algn="l">
              <a:buFont typeface="Arial" panose="020B0604020202020204" pitchFamily="34" charset="0"/>
              <a:buNone/>
            </a:pPr>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When a secret is updated or deleted, you can respond to changes in one of two ways:</a:t>
            </a:r>
          </a:p>
          <a:p>
            <a:pPr marL="228600" indent="-228600" algn="l">
              <a:buFont typeface="+mj-lt"/>
              <a:buAutoNum type="arabicPeriod"/>
            </a:pPr>
            <a:r>
              <a:rPr lang="en-US" b="0" i="0">
                <a:solidFill>
                  <a:srgbClr val="E6E6E6"/>
                </a:solidFill>
                <a:effectLst/>
                <a:latin typeface="Segoe UI" panose="020B0502040204020203" pitchFamily="34" charset="0"/>
              </a:rPr>
              <a:t>Deploy a new revision.</a:t>
            </a:r>
          </a:p>
          <a:p>
            <a:pPr marL="228600" indent="-228600" algn="l">
              <a:buFont typeface="+mj-lt"/>
              <a:buAutoNum type="arabicPeriod"/>
            </a:pPr>
            <a:r>
              <a:rPr lang="en-US" b="0" i="0">
                <a:solidFill>
                  <a:srgbClr val="E6E6E6"/>
                </a:solidFill>
                <a:effectLst/>
                <a:latin typeface="Segoe UI" panose="020B0502040204020203" pitchFamily="34" charset="0"/>
              </a:rPr>
              <a:t>Restart an existing revision.</a:t>
            </a: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771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We are going through a period of historic economic, societal and technological change.  But for all the uncertainty we continue to see in the world, one thing is clear: organizations in every industry are turning to you to help them do more with less, so that they can navigate this change and emerge much stronger. </a:t>
            </a:r>
          </a:p>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You are the change agents who make doing more with less possible – less time, less cost, less complexity, with more innovation, more agility and more resilience. </a:t>
            </a:r>
          </a:p>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Doing more with less doesn’t mean working harder or longer. </a:t>
            </a:r>
          </a:p>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It means applying technology to amplify what you can do, and ultimately, what an organization can achieve amidst today’s constraints.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12/13/22 11:55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670371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Azure Container Apps gathers a broad set of data about your container app and stores it using </a:t>
            </a:r>
            <a:r>
              <a:rPr lang="en-US" b="0" i="0" u="none" strike="noStrike">
                <a:effectLst/>
                <a:latin typeface="Segoe UI" panose="020B0502040204020203" pitchFamily="34" charset="0"/>
                <a:hlinkClick r:id="rId3"/>
              </a:rPr>
              <a:t>Log Analytics</a:t>
            </a:r>
            <a:r>
              <a:rPr lang="en-US" b="0" i="0">
                <a:solidFill>
                  <a:srgbClr val="E6E6E6"/>
                </a:solidFill>
                <a:effectLst/>
                <a:latin typeface="Segoe UI" panose="020B0502040204020203" pitchFamily="34" charset="0"/>
              </a:rPr>
              <a:t>. You can then use the Azure CLI or the Azure Portal to run queries against your Log Analytics workspace and visualize the results.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74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323045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When it comes to scaling, you have a number of choices here, some of which support scaling to zero.</a:t>
            </a:r>
          </a:p>
          <a:p>
            <a:pPr algn="l"/>
            <a:r>
              <a:rPr lang="en-US" b="0" i="0">
                <a:solidFill>
                  <a:srgbClr val="E6E6E6"/>
                </a:solidFill>
                <a:effectLst/>
                <a:latin typeface="Segoe UI" panose="020B0502040204020203" pitchFamily="34" charset="0"/>
              </a:rPr>
              <a:t>Both HTTP scaling and Event-driven scaling support scaling to zero when there are no requests, or when there are no events to process.</a:t>
            </a:r>
          </a:p>
          <a:p>
            <a:pPr algn="l"/>
            <a:endParaRPr lang="en-US" b="1"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HTTP scaling</a:t>
            </a:r>
          </a:p>
          <a:p>
            <a:pPr algn="l"/>
            <a:r>
              <a:rPr lang="en-US" b="0" i="0">
                <a:solidFill>
                  <a:srgbClr val="E6E6E6"/>
                </a:solidFill>
                <a:effectLst/>
                <a:latin typeface="Segoe UI" panose="020B0502040204020203" pitchFamily="34" charset="0"/>
              </a:rPr>
              <a:t>With an HTTP scaling rule, you have control over the threshold that determines when to scale out. You define the maximum number of concurrent requests. </a:t>
            </a:r>
            <a:r>
              <a:rPr lang="en-US">
                <a:effectLst/>
              </a:rPr>
              <a:t>Once the number of requests exceeds this value, then more replicas are added, up to the </a:t>
            </a:r>
            <a:r>
              <a:rPr lang="en-US" err="1">
                <a:effectLst/>
              </a:rPr>
              <a:t>maxReplicas</a:t>
            </a:r>
            <a:r>
              <a:rPr lang="en-US">
                <a:effectLst/>
              </a:rPr>
              <a:t> amount.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Event-driven scaling</a:t>
            </a:r>
          </a:p>
          <a:p>
            <a:pPr algn="l"/>
            <a:r>
              <a:rPr lang="en-US" b="0" i="0">
                <a:solidFill>
                  <a:srgbClr val="E6E6E6"/>
                </a:solidFill>
                <a:effectLst/>
                <a:latin typeface="Segoe UI" panose="020B0502040204020203" pitchFamily="34" charset="0"/>
              </a:rPr>
              <a:t>Container Apps can scale based of a wide variety of event types. Any event supported by </a:t>
            </a:r>
            <a:r>
              <a:rPr lang="en-US" b="0" i="0" u="none" strike="noStrike">
                <a:effectLst/>
                <a:latin typeface="Segoe UI" panose="020B0502040204020203" pitchFamily="34" charset="0"/>
                <a:hlinkClick r:id="rId3"/>
              </a:rPr>
              <a:t>KEDA</a:t>
            </a:r>
            <a:r>
              <a:rPr lang="en-US" b="0" i="0">
                <a:solidFill>
                  <a:srgbClr val="E6E6E6"/>
                </a:solidFill>
                <a:effectLst/>
                <a:latin typeface="Segoe UI" panose="020B0502040204020203" pitchFamily="34" charset="0"/>
              </a:rPr>
              <a:t>, is supported in Container Apps. Examples include: …</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CPU scaling</a:t>
            </a:r>
          </a:p>
          <a:p>
            <a:pPr algn="l"/>
            <a:r>
              <a:rPr lang="en-US" b="0" i="0">
                <a:solidFill>
                  <a:srgbClr val="E6E6E6"/>
                </a:solidFill>
                <a:effectLst/>
                <a:latin typeface="Segoe UI" panose="020B0502040204020203" pitchFamily="34" charset="0"/>
              </a:rPr>
              <a:t>CPU scaling allows your app to scale in or out depending on how much the CPU is being used utilizing the </a:t>
            </a:r>
            <a:r>
              <a:rPr lang="en-US" b="0" i="0" u="none" strike="noStrike">
                <a:solidFill>
                  <a:srgbClr val="E6E6E6"/>
                </a:solidFill>
                <a:effectLst/>
                <a:latin typeface="Segoe UI" panose="020B0502040204020203" pitchFamily="34" charset="0"/>
                <a:hlinkClick r:id="rId4"/>
              </a:rPr>
              <a:t>KEDA CPU scale trigger</a:t>
            </a:r>
            <a:r>
              <a:rPr lang="en-US" b="0" i="0">
                <a:solidFill>
                  <a:srgbClr val="E6E6E6"/>
                </a:solidFill>
                <a:effectLst/>
                <a:latin typeface="Segoe UI" panose="020B0502040204020203" pitchFamily="34" charset="0"/>
              </a:rPr>
              <a:t>.</a:t>
            </a:r>
          </a:p>
          <a:p>
            <a:pPr algn="l"/>
            <a:endParaRPr lang="en-US" b="0" i="0">
              <a:solidFill>
                <a:srgbClr val="E6E6E6"/>
              </a:solidFill>
              <a:effectLst/>
              <a:latin typeface="Segoe UI" panose="020B0502040204020203" pitchFamily="34" charset="0"/>
            </a:endParaRPr>
          </a:p>
          <a:p>
            <a:pPr algn="l"/>
            <a:r>
              <a:rPr lang="en-US" b="1" i="0">
                <a:solidFill>
                  <a:srgbClr val="E6E6E6"/>
                </a:solidFill>
                <a:effectLst/>
                <a:latin typeface="Segoe UI" panose="020B0502040204020203" pitchFamily="34" charset="0"/>
              </a:rPr>
              <a:t>Memory scaling</a:t>
            </a:r>
          </a:p>
          <a:p>
            <a:pPr algn="l"/>
            <a:r>
              <a:rPr lang="en-US" b="0" i="0">
                <a:solidFill>
                  <a:srgbClr val="E6E6E6"/>
                </a:solidFill>
                <a:effectLst/>
                <a:latin typeface="Segoe UI" panose="020B0502040204020203" pitchFamily="34" charset="0"/>
              </a:rPr>
              <a:t>Memory scaling allows your app to scale in or out depending on how much memory is being used utilizing the </a:t>
            </a:r>
            <a:r>
              <a:rPr lang="en-US" b="0" i="0" u="none" strike="noStrike">
                <a:solidFill>
                  <a:srgbClr val="E6E6E6"/>
                </a:solidFill>
                <a:effectLst/>
                <a:latin typeface="Segoe UI" panose="020B0502040204020203" pitchFamily="34" charset="0"/>
                <a:hlinkClick r:id="rId5"/>
              </a:rPr>
              <a:t>KEDA Memory scaler</a:t>
            </a:r>
            <a:endParaRPr lang="en-US" b="0" i="0" u="none" strike="noStrike">
              <a:solidFill>
                <a:srgbClr val="E6E6E6"/>
              </a:solidFill>
              <a:effectLst/>
              <a:latin typeface="Segoe UI" panose="020B0502040204020203" pitchFamily="34" charset="0"/>
            </a:endParaRPr>
          </a:p>
          <a:p>
            <a:pPr algn="l"/>
            <a:endParaRPr lang="en-US" b="0" i="0" u="none" strike="noStrike">
              <a:solidFill>
                <a:srgbClr val="E6E6E6"/>
              </a:solidFill>
              <a:effectLst/>
              <a:latin typeface="Segoe UI" panose="020B0502040204020203" pitchFamily="34" charset="0"/>
            </a:endParaRPr>
          </a:p>
          <a:p>
            <a:pPr algn="l"/>
            <a:r>
              <a:rPr lang="en-US" b="0" i="0" u="none" strike="noStrike">
                <a:solidFill>
                  <a:srgbClr val="E6E6E6"/>
                </a:solidFill>
                <a:effectLst/>
                <a:latin typeface="Segoe UI" panose="020B0502040204020203" pitchFamily="34" charset="0"/>
              </a:rPr>
              <a:t>You also have a choice to set a minimum number of instances that will always be up and running. Those will then be charged at a reduced “Idle” rate as long as those applications are not processing requests.</a:t>
            </a:r>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a:p>
            <a:pPr algn="l"/>
            <a:endParaRPr lang="en-US" b="0" i="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2725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35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5C3F02F-25B5-4705-95C2-1871E20934F7}" type="datetime8">
              <a:rPr lang="en-US" smtClean="0"/>
              <a:t>12/13/22 11:55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819445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Paul for the Dapr overview.</a:t>
            </a:r>
          </a:p>
          <a:p>
            <a:endParaRPr lang="en-US"/>
          </a:p>
          <a:p>
            <a:r>
              <a:rPr lang="en-US"/>
              <a:t> Hi everybody, now that we've had a brief overview of Dapr I’m going to give you a quick glimpse into an exciting new capability that Dapr will be releasing in the near future, which is the ability to apply resiliency policies to your Dapr API calls.</a:t>
            </a:r>
          </a:p>
          <a:p>
            <a:endParaRPr lang="en-US"/>
          </a:p>
          <a:p>
            <a:r>
              <a:rPr lang="en-US"/>
              <a:t>Just to provide some context on resiliency and why it’s important - </a:t>
            </a:r>
          </a:p>
          <a:p>
            <a:endParaRPr lang="en-US"/>
          </a:p>
          <a:p>
            <a:r>
              <a:rPr lang="en-US"/>
              <a:t>Distributed applications are commonly comprised of many moving pieces - there could be dozens or even hundreds of instances for any given service. </a:t>
            </a:r>
          </a:p>
          <a:p>
            <a:endParaRPr lang="en-US"/>
          </a:p>
          <a:p>
            <a:r>
              <a:rPr lang="en-US"/>
              <a:t>With this many moving pieces, the likelihood of a system failure increases. An instance can fail for any number of reasons, for example, hardware failures, overwhelming number of requests, application restarts/scale outs. Any of these events can cause a network call between services to fail. </a:t>
            </a:r>
          </a:p>
          <a:p>
            <a:endParaRPr lang="en-US"/>
          </a:p>
          <a:p>
            <a:r>
              <a:rPr lang="en-US"/>
              <a:t>Having your application designed with the ability to detect and mitigate these failures allows for your application to respond and recover quickly back to a functioning state.</a:t>
            </a:r>
          </a:p>
          <a:p>
            <a:endParaRPr lang="en-US"/>
          </a:p>
          <a:p>
            <a:pPr marL="171450" indent="-171450">
              <a:buFontTx/>
              <a:buChar char="-"/>
            </a:pPr>
            <a:r>
              <a:rPr lang="en-US"/>
              <a:t>We’ve heard that configuring an app to be “resilient” take a lot of time an expertise.</a:t>
            </a:r>
          </a:p>
          <a:p>
            <a:pPr marL="171450" indent="-171450">
              <a:buFontTx/>
              <a:buChar char="-"/>
            </a:pPr>
            <a:r>
              <a:rPr lang="en-US"/>
              <a:t>Often leads to cluttered application code that wrapped in repetitive retry logic.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3DDA0D7A-0E32-4D97-9B0C-4BFF3020BAC8}" type="slidenum">
              <a:rPr lang="en-US" smtClean="0"/>
              <a:t>11</a:t>
            </a:fld>
            <a:endParaRPr lang="en-US"/>
          </a:p>
        </p:txBody>
      </p:sp>
    </p:spTree>
    <p:extLst>
      <p:ext uri="{BB962C8B-B14F-4D97-AF65-F5344CB8AC3E}">
        <p14:creationId xmlns:p14="http://schemas.microsoft.com/office/powerpoint/2010/main" val="2603046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With that importance, Dapr is introducing resiliency capabilities that you can apply to your Dapr API calls.</a:t>
            </a:r>
          </a:p>
          <a:p>
            <a:pPr marL="171450" indent="-171450">
              <a:buFontTx/>
              <a:buChar char="-"/>
            </a:pPr>
            <a:endParaRPr lang="en-US"/>
          </a:p>
          <a:p>
            <a:pPr marL="171450" indent="-171450">
              <a:buFontTx/>
              <a:buChar char="-"/>
            </a:pPr>
            <a:r>
              <a:rPr lang="en-US"/>
              <a:t>This capability is targeting preview in the Dapr 1.7 release, which is shipping early next week. </a:t>
            </a:r>
          </a:p>
          <a:p>
            <a:pPr marL="171450" indent="-171450">
              <a:buFontTx/>
              <a:buChar char="-"/>
            </a:pPr>
            <a:endParaRPr lang="en-US"/>
          </a:p>
          <a:p>
            <a:pPr marL="171450" indent="-171450">
              <a:buFontTx/>
              <a:buChar char="-"/>
            </a:pPr>
            <a:r>
              <a:rPr lang="en-US"/>
              <a:t>This capability introduces a new YAML concept called ”Resiliency” and this YAML file sits alongside your component files. The resiliency YAML allows for defining custom resiliency polices for common resiliency patterns. For example, timeouts, retries/backoffs and circuit breakers. </a:t>
            </a:r>
          </a:p>
          <a:p>
            <a:pPr marL="171450" indent="-171450">
              <a:buFontTx/>
              <a:buChar char="-"/>
            </a:pPr>
            <a:endParaRPr lang="en-US"/>
          </a:p>
          <a:p>
            <a:pPr marL="171450" indent="-171450">
              <a:buFontTx/>
              <a:buChar char="-"/>
            </a:pPr>
            <a:r>
              <a:rPr lang="en-US"/>
              <a:t>You define these policies and apply them to ”targets” – which are ”apps”, “components” and “actors”. This essentially covers all the Dapr building block APIs.</a:t>
            </a:r>
          </a:p>
          <a:p>
            <a:pPr marL="171450" indent="-171450">
              <a:buFontTx/>
              <a:buChar char="-"/>
            </a:pPr>
            <a:endParaRPr lang="en-US"/>
          </a:p>
          <a:p>
            <a:pPr marL="171450" indent="-171450">
              <a:buFontTx/>
              <a:buChar char="-"/>
            </a:pPr>
            <a:r>
              <a:rPr lang="en-US"/>
              <a:t>The nice thing about this implementation, which unlike popular frameworks, such as Polly. These policies are configured and applied at a configuration level keeping your application code and business logic clean and unaware of these resiliency patterns and behaviors.</a:t>
            </a:r>
          </a:p>
          <a:p>
            <a:pPr marL="171450" indent="-171450">
              <a:buFontTx/>
              <a:buChar char="-"/>
            </a:pPr>
            <a:endParaRPr lang="en-US"/>
          </a:p>
          <a:p>
            <a:pPr marL="171450" indent="-171450">
              <a:buFontTx/>
              <a:buChar char="-"/>
            </a:pPr>
            <a:r>
              <a:rPr lang="en-US"/>
              <a:t>Second iteration</a:t>
            </a:r>
          </a:p>
          <a:p>
            <a:pPr marL="628650" lvl="1" indent="-171450">
              <a:buFontTx/>
              <a:buChar char="-"/>
            </a:pPr>
            <a:r>
              <a:rPr lang="en-US"/>
              <a:t>Metrics.</a:t>
            </a:r>
          </a:p>
          <a:p>
            <a:pPr marL="628650" lvl="1" indent="-171450">
              <a:buFontTx/>
              <a:buChar char="-"/>
            </a:pPr>
            <a:r>
              <a:rPr lang="en-US"/>
              <a:t> Include “sane” defaults/base policies - specify targets and rely on Dapr to provide “sane” default policies. </a:t>
            </a:r>
          </a:p>
          <a:p>
            <a:pPr marL="628650" lvl="1" indent="-171450">
              <a:buFontTx/>
              <a:buChar char="-"/>
            </a:pPr>
            <a:r>
              <a:rPr lang="en-US"/>
              <a:t>CEL logic resiliency – allows for more granular policy scoping. Can scope it to a specific  HTTP action – POST requests only apply X policy. </a:t>
            </a:r>
          </a:p>
        </p:txBody>
      </p:sp>
      <p:sp>
        <p:nvSpPr>
          <p:cNvPr id="4" name="Slide Number Placeholder 3"/>
          <p:cNvSpPr>
            <a:spLocks noGrp="1"/>
          </p:cNvSpPr>
          <p:nvPr>
            <p:ph type="sldNum" sz="quarter" idx="5"/>
          </p:nvPr>
        </p:nvSpPr>
        <p:spPr/>
        <p:txBody>
          <a:bodyPr/>
          <a:lstStyle/>
          <a:p>
            <a:fld id="{3DDA0D7A-0E32-4D97-9B0C-4BFF3020BAC8}" type="slidenum">
              <a:rPr lang="en-US" smtClean="0"/>
              <a:t>12</a:t>
            </a:fld>
            <a:endParaRPr lang="en-US"/>
          </a:p>
        </p:txBody>
      </p:sp>
    </p:spTree>
    <p:extLst>
      <p:ext uri="{BB962C8B-B14F-4D97-AF65-F5344CB8AC3E}">
        <p14:creationId xmlns:p14="http://schemas.microsoft.com/office/powerpoint/2010/main" val="3339082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Additional language samples here, Java etc.</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35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C5C3F02F-25B5-4705-95C2-1871E20934F7}" type="datetime8">
              <a:rPr lang="en-US" smtClean="0"/>
              <a:t>12/13/22 11:56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807706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Paul for the Dapr overview.</a:t>
            </a:r>
          </a:p>
          <a:p>
            <a:endParaRPr lang="en-US"/>
          </a:p>
          <a:p>
            <a:r>
              <a:rPr lang="en-US"/>
              <a:t> Hi everybody, now that we've had a brief overview of Dapr I’m going to give you a quick glimpse into an exciting new capability that Dapr will be releasing in the near future, which is the ability to apply resiliency policies to your Dapr API calls.</a:t>
            </a:r>
          </a:p>
          <a:p>
            <a:endParaRPr lang="en-US"/>
          </a:p>
          <a:p>
            <a:r>
              <a:rPr lang="en-US"/>
              <a:t>Just to provide some context on resiliency and why it’s important - </a:t>
            </a:r>
          </a:p>
          <a:p>
            <a:endParaRPr lang="en-US"/>
          </a:p>
          <a:p>
            <a:r>
              <a:rPr lang="en-US"/>
              <a:t>Distributed applications are commonly comprised of many moving pieces - there could be dozens or even hundreds of instances for any given service. </a:t>
            </a:r>
          </a:p>
          <a:p>
            <a:endParaRPr lang="en-US"/>
          </a:p>
          <a:p>
            <a:r>
              <a:rPr lang="en-US"/>
              <a:t>With this many moving pieces, the likelihood of a system failure increases. An instance can fail for any number of reasons, for example, hardware failures, overwhelming number of requests, application restarts/scale outs. Any of these events can cause a network call between services to fail. </a:t>
            </a:r>
          </a:p>
          <a:p>
            <a:endParaRPr lang="en-US"/>
          </a:p>
          <a:p>
            <a:r>
              <a:rPr lang="en-US"/>
              <a:t>Having your application designed with the ability to detect and mitigate these failures allows for your application to respond and recover quickly back to a functioning state.</a:t>
            </a:r>
          </a:p>
          <a:p>
            <a:endParaRPr lang="en-US"/>
          </a:p>
          <a:p>
            <a:pPr marL="171450" indent="-171450">
              <a:buFontTx/>
              <a:buChar char="-"/>
            </a:pPr>
            <a:r>
              <a:rPr lang="en-US"/>
              <a:t>We’ve heard that configuring an app to be “resilient” take a lot of time an expertise.</a:t>
            </a:r>
          </a:p>
          <a:p>
            <a:pPr marL="171450" indent="-171450">
              <a:buFontTx/>
              <a:buChar char="-"/>
            </a:pPr>
            <a:r>
              <a:rPr lang="en-US"/>
              <a:t>Often leads to cluttered application code that wrapped in repetitive retry logic.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3DDA0D7A-0E32-4D97-9B0C-4BFF3020BAC8}" type="slidenum">
              <a:rPr lang="en-US" smtClean="0"/>
              <a:t>20</a:t>
            </a:fld>
            <a:endParaRPr lang="en-US"/>
          </a:p>
        </p:txBody>
      </p:sp>
    </p:spTree>
    <p:extLst>
      <p:ext uri="{BB962C8B-B14F-4D97-AF65-F5344CB8AC3E}">
        <p14:creationId xmlns:p14="http://schemas.microsoft.com/office/powerpoint/2010/main" val="3144990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With that importance, Dapr is introducing resiliency capabilities that you can apply to your Dapr API calls.</a:t>
            </a:r>
          </a:p>
          <a:p>
            <a:pPr marL="171450" indent="-171450">
              <a:buFontTx/>
              <a:buChar char="-"/>
            </a:pPr>
            <a:endParaRPr lang="en-US"/>
          </a:p>
          <a:p>
            <a:pPr marL="171450" indent="-171450">
              <a:buFontTx/>
              <a:buChar char="-"/>
            </a:pPr>
            <a:r>
              <a:rPr lang="en-US"/>
              <a:t>This capability is targeting preview in the Dapr 1.7 release, which is shipping early next week. </a:t>
            </a:r>
          </a:p>
          <a:p>
            <a:pPr marL="171450" indent="-171450">
              <a:buFontTx/>
              <a:buChar char="-"/>
            </a:pPr>
            <a:endParaRPr lang="en-US"/>
          </a:p>
          <a:p>
            <a:pPr marL="171450" indent="-171450">
              <a:buFontTx/>
              <a:buChar char="-"/>
            </a:pPr>
            <a:r>
              <a:rPr lang="en-US"/>
              <a:t>This capability introduces a new YAML concept called ”Resiliency” and this YAML file sits alongside your component files. The resiliency YAML allows for defining custom resiliency polices for common resiliency patterns. For example, timeouts, retries/backoffs and circuit breakers. </a:t>
            </a:r>
          </a:p>
          <a:p>
            <a:pPr marL="171450" indent="-171450">
              <a:buFontTx/>
              <a:buChar char="-"/>
            </a:pPr>
            <a:endParaRPr lang="en-US"/>
          </a:p>
          <a:p>
            <a:pPr marL="171450" indent="-171450">
              <a:buFontTx/>
              <a:buChar char="-"/>
            </a:pPr>
            <a:r>
              <a:rPr lang="en-US"/>
              <a:t>You define these policies and apply them to ”targets” – which are ”apps”, “components” and “actors”. This essentially covers all the Dapr building block APIs.</a:t>
            </a:r>
          </a:p>
          <a:p>
            <a:pPr marL="171450" indent="-171450">
              <a:buFontTx/>
              <a:buChar char="-"/>
            </a:pPr>
            <a:endParaRPr lang="en-US"/>
          </a:p>
          <a:p>
            <a:pPr marL="171450" indent="-171450">
              <a:buFontTx/>
              <a:buChar char="-"/>
            </a:pPr>
            <a:r>
              <a:rPr lang="en-US"/>
              <a:t>The nice thing about this implementation, which unlike popular frameworks, such as Polly. These policies are configured and applied at a configuration level keeping your application code and business logic clean and unaware of these resiliency patterns and behaviors.</a:t>
            </a:r>
          </a:p>
          <a:p>
            <a:pPr marL="171450" indent="-171450">
              <a:buFontTx/>
              <a:buChar char="-"/>
            </a:pPr>
            <a:endParaRPr lang="en-US"/>
          </a:p>
          <a:p>
            <a:pPr marL="171450" indent="-171450">
              <a:buFontTx/>
              <a:buChar char="-"/>
            </a:pPr>
            <a:r>
              <a:rPr lang="en-US"/>
              <a:t>Second iteration</a:t>
            </a:r>
          </a:p>
          <a:p>
            <a:pPr marL="628650" lvl="1" indent="-171450">
              <a:buFontTx/>
              <a:buChar char="-"/>
            </a:pPr>
            <a:r>
              <a:rPr lang="en-US"/>
              <a:t>Metrics.</a:t>
            </a:r>
          </a:p>
          <a:p>
            <a:pPr marL="628650" lvl="1" indent="-171450">
              <a:buFontTx/>
              <a:buChar char="-"/>
            </a:pPr>
            <a:r>
              <a:rPr lang="en-US"/>
              <a:t> Include “sane” defaults/base policies - specify targets and rely on Dapr to provide “sane” default policies. </a:t>
            </a:r>
          </a:p>
          <a:p>
            <a:pPr marL="628650" lvl="1" indent="-171450">
              <a:buFontTx/>
              <a:buChar char="-"/>
            </a:pPr>
            <a:r>
              <a:rPr lang="en-US"/>
              <a:t>CEL logic resiliency – allows for more granular policy scoping. Can scope it to a specific  HTTP action – POST requests only apply X policy. </a:t>
            </a:r>
          </a:p>
        </p:txBody>
      </p:sp>
      <p:sp>
        <p:nvSpPr>
          <p:cNvPr id="4" name="Slide Number Placeholder 3"/>
          <p:cNvSpPr>
            <a:spLocks noGrp="1"/>
          </p:cNvSpPr>
          <p:nvPr>
            <p:ph type="sldNum" sz="quarter" idx="5"/>
          </p:nvPr>
        </p:nvSpPr>
        <p:spPr/>
        <p:txBody>
          <a:bodyPr/>
          <a:lstStyle/>
          <a:p>
            <a:fld id="{3DDA0D7A-0E32-4D97-9B0C-4BFF3020BAC8}" type="slidenum">
              <a:rPr lang="en-US" smtClean="0"/>
              <a:t>21</a:t>
            </a:fld>
            <a:endParaRPr lang="en-US"/>
          </a:p>
        </p:txBody>
      </p:sp>
    </p:spTree>
    <p:extLst>
      <p:ext uri="{BB962C8B-B14F-4D97-AF65-F5344CB8AC3E}">
        <p14:creationId xmlns:p14="http://schemas.microsoft.com/office/powerpoint/2010/main" val="2704643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DA0D7A-0E32-4D97-9B0C-4BFF3020BAC8}" type="slidenum">
              <a:rPr lang="en-US" smtClean="0"/>
              <a:t>22</a:t>
            </a:fld>
            <a:endParaRPr lang="en-US"/>
          </a:p>
        </p:txBody>
      </p:sp>
    </p:spTree>
    <p:extLst>
      <p:ext uri="{BB962C8B-B14F-4D97-AF65-F5344CB8AC3E}">
        <p14:creationId xmlns:p14="http://schemas.microsoft.com/office/powerpoint/2010/main" val="23016400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 Id="rId4" Type="http://schemas.openxmlformats.org/officeDocument/2006/relationships/image" Target="../media/image26.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3.svg"/><Relationship Id="rId21" Type="http://schemas.openxmlformats.org/officeDocument/2006/relationships/image" Target="../media/image51.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Master" Target="../slideMasters/slideMaster6.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5.png"/><Relationship Id="rId1" Type="http://schemas.openxmlformats.org/officeDocument/2006/relationships/slideMaster" Target="../slideMasters/slideMaster8.xml"/><Relationship Id="rId4" Type="http://schemas.openxmlformats.org/officeDocument/2006/relationships/image" Target="../media/image63.svg"/></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jpe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jpeg"/><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jpeg"/><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Master" Target="../slideMasters/slideMaster12.xml"/><Relationship Id="rId4" Type="http://schemas.openxmlformats.org/officeDocument/2006/relationships/image" Target="../media/image79.jpe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Master" Target="../slideMasters/slideMaster12.xml"/><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12.xml"/><Relationship Id="rId4" Type="http://schemas.openxmlformats.org/officeDocument/2006/relationships/image" Target="../media/image85.jpe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Master" Target="../slideMasters/slideMaster12.xml"/><Relationship Id="rId5" Type="http://schemas.openxmlformats.org/officeDocument/2006/relationships/image" Target="../media/image89.jpeg"/><Relationship Id="rId4" Type="http://schemas.openxmlformats.org/officeDocument/2006/relationships/image" Target="../media/image88.jpe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Master" Target="../slideMasters/slideMaster12.xml"/><Relationship Id="rId6" Type="http://schemas.openxmlformats.org/officeDocument/2006/relationships/image" Target="../media/image90.jpeg"/><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Master" Target="../slideMasters/slideMaster12.xml"/><Relationship Id="rId4" Type="http://schemas.openxmlformats.org/officeDocument/2006/relationships/image" Target="../media/image79.jpe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Master" Target="../slideMasters/slideMaster12.xml"/><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3.jpeg"/><Relationship Id="rId1" Type="http://schemas.openxmlformats.org/officeDocument/2006/relationships/slideMaster" Target="../slideMasters/slideMaster12.xml"/><Relationship Id="rId6" Type="http://schemas.openxmlformats.org/officeDocument/2006/relationships/image" Target="../media/image90.jpeg"/><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F2BAF145-A384-4521-880B-E5A7FF1F2BC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7" name="Graphic 16">
            <a:extLst>
              <a:ext uri="{FF2B5EF4-FFF2-40B4-BE49-F238E27FC236}">
                <a16:creationId xmlns:a16="http://schemas.microsoft.com/office/drawing/2014/main" id="{720183B1-F33B-4767-9503-22476FE8DA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2042" y="6328882"/>
            <a:ext cx="2794926" cy="172771"/>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158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7015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94583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43337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30344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510176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79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818488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958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52716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09539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07462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7007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442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526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991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1799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965839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95443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Normal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8F1313-A578-4042-B3E5-471189A76224}"/>
              </a:ext>
            </a:extLst>
          </p:cNvPr>
          <p:cNvSpPr/>
          <p:nvPr/>
        </p:nvSpPr>
        <p:spPr>
          <a:xfrm>
            <a:off x="0" y="0"/>
            <a:ext cx="12192000" cy="118319"/>
          </a:xfrm>
          <a:prstGeom prst="rect">
            <a:avLst/>
          </a:prstGeom>
          <a:solidFill>
            <a:srgbClr val="0F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E9730F-D988-43CB-B677-3D444FF874C6}"/>
              </a:ext>
            </a:extLst>
          </p:cNvPr>
          <p:cNvSpPr/>
          <p:nvPr/>
        </p:nvSpPr>
        <p:spPr>
          <a:xfrm>
            <a:off x="5376000" y="-1"/>
            <a:ext cx="1440000" cy="118319"/>
          </a:xfrm>
          <a:prstGeom prst="rect">
            <a:avLst/>
          </a:prstGeom>
          <a:solidFill>
            <a:srgbClr val="E2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3823B9EE-A1ED-4983-9636-D78B00094F8E}"/>
              </a:ext>
            </a:extLst>
          </p:cNvPr>
          <p:cNvSpPr txBox="1">
            <a:spLocks/>
          </p:cNvSpPr>
          <p:nvPr/>
        </p:nvSpPr>
        <p:spPr>
          <a:xfrm>
            <a:off x="442913" y="6356350"/>
            <a:ext cx="4222749" cy="365125"/>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prstClr val="black">
                    <a:tint val="75000"/>
                  </a:prstClr>
                </a:solidFill>
                <a:latin typeface="Calibri"/>
              </a:rPr>
              <a:t>Metaswitch Networks | Proprietary and confidential | © 2020 | </a:t>
            </a:r>
            <a:fld id="{B4DD7487-3E30-400A-9355-A2F65FBAAD7F}" type="slidenum">
              <a:rPr lang="en-US" smtClean="0">
                <a:solidFill>
                  <a:prstClr val="black">
                    <a:tint val="75000"/>
                  </a:prstClr>
                </a:solidFill>
                <a:latin typeface="Calibri"/>
              </a:rPr>
              <a:t>‹#›</a:t>
            </a:fld>
            <a:endParaRPr lang="en-ID">
              <a:solidFill>
                <a:prstClr val="black">
                  <a:tint val="75000"/>
                </a:prstClr>
              </a:solidFill>
              <a:latin typeface="Calibri"/>
            </a:endParaRPr>
          </a:p>
        </p:txBody>
      </p:sp>
      <p:sp>
        <p:nvSpPr>
          <p:cNvPr id="12" name="Rectangle 11">
            <a:extLst>
              <a:ext uri="{FF2B5EF4-FFF2-40B4-BE49-F238E27FC236}">
                <a16:creationId xmlns:a16="http://schemas.microsoft.com/office/drawing/2014/main" id="{ECB20821-FDE1-4B3F-9D52-21B5E0EFB459}"/>
              </a:ext>
            </a:extLst>
          </p:cNvPr>
          <p:cNvSpPr/>
          <p:nvPr userDrawn="1"/>
        </p:nvSpPr>
        <p:spPr>
          <a:xfrm>
            <a:off x="0" y="0"/>
            <a:ext cx="12192000" cy="118319"/>
          </a:xfrm>
          <a:prstGeom prst="rect">
            <a:avLst/>
          </a:prstGeom>
          <a:solidFill>
            <a:srgbClr val="0F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376A16-EE89-42EF-B3A3-5A965333AD67}"/>
              </a:ext>
            </a:extLst>
          </p:cNvPr>
          <p:cNvSpPr/>
          <p:nvPr userDrawn="1"/>
        </p:nvSpPr>
        <p:spPr>
          <a:xfrm>
            <a:off x="5376000" y="-1"/>
            <a:ext cx="1440000" cy="118319"/>
          </a:xfrm>
          <a:prstGeom prst="rect">
            <a:avLst/>
          </a:prstGeom>
          <a:solidFill>
            <a:srgbClr val="E2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4">
            <a:extLst>
              <a:ext uri="{FF2B5EF4-FFF2-40B4-BE49-F238E27FC236}">
                <a16:creationId xmlns:a16="http://schemas.microsoft.com/office/drawing/2014/main" id="{4AD23309-63B5-475D-A316-CE9C4F022650}"/>
              </a:ext>
            </a:extLst>
          </p:cNvPr>
          <p:cNvSpPr txBox="1">
            <a:spLocks/>
          </p:cNvSpPr>
          <p:nvPr userDrawn="1"/>
        </p:nvSpPr>
        <p:spPr>
          <a:xfrm>
            <a:off x="442913" y="6356350"/>
            <a:ext cx="4222749" cy="365125"/>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bg1">
                    <a:lumMod val="50000"/>
                  </a:schemeClr>
                </a:solidFill>
                <a:latin typeface="Calibri"/>
              </a:rPr>
              <a:t>Metaswitch Networks | Proprietary and confidential | © 2020 | </a:t>
            </a:r>
            <a:fld id="{B4DD7487-3E30-400A-9355-A2F65FBAAD7F}" type="slidenum">
              <a:rPr lang="en-US" smtClean="0">
                <a:solidFill>
                  <a:schemeClr val="bg1">
                    <a:lumMod val="50000"/>
                  </a:schemeClr>
                </a:solidFill>
                <a:latin typeface="Calibri"/>
              </a:rPr>
              <a:t>‹#›</a:t>
            </a:fld>
            <a:endParaRPr lang="en-ID">
              <a:solidFill>
                <a:schemeClr val="bg1">
                  <a:lumMod val="50000"/>
                </a:schemeClr>
              </a:solidFill>
              <a:latin typeface="Calibri"/>
            </a:endParaRPr>
          </a:p>
        </p:txBody>
      </p:sp>
      <p:sp>
        <p:nvSpPr>
          <p:cNvPr id="15" name="Title 1">
            <a:extLst>
              <a:ext uri="{FF2B5EF4-FFF2-40B4-BE49-F238E27FC236}">
                <a16:creationId xmlns:a16="http://schemas.microsoft.com/office/drawing/2014/main" id="{5F775C2C-8B15-4893-91B2-0EDB5D102802}"/>
              </a:ext>
            </a:extLst>
          </p:cNvPr>
          <p:cNvSpPr>
            <a:spLocks noGrp="1"/>
          </p:cNvSpPr>
          <p:nvPr>
            <p:ph type="title" hasCustomPrompt="1"/>
          </p:nvPr>
        </p:nvSpPr>
        <p:spPr>
          <a:xfrm>
            <a:off x="442913" y="263766"/>
            <a:ext cx="11306175" cy="529468"/>
          </a:xfrm>
        </p:spPr>
        <p:txBody>
          <a:bodyPr tIns="72000" bIns="36000">
            <a:normAutofit/>
          </a:bodyPr>
          <a:lstStyle>
            <a:lvl1pPr>
              <a:lnSpc>
                <a:spcPct val="100000"/>
              </a:lnSpc>
              <a:defRPr sz="3600" b="1">
                <a:solidFill>
                  <a:srgbClr val="0F375D"/>
                </a:solidFill>
                <a:latin typeface="+mj-lt"/>
              </a:defRPr>
            </a:lvl1pPr>
          </a:lstStyle>
          <a:p>
            <a:r>
              <a:rPr lang="en-US"/>
              <a:t>Insert Chart Title</a:t>
            </a:r>
          </a:p>
        </p:txBody>
      </p:sp>
      <p:pic>
        <p:nvPicPr>
          <p:cNvPr id="16" name="Picture 15">
            <a:extLst>
              <a:ext uri="{FF2B5EF4-FFF2-40B4-BE49-F238E27FC236}">
                <a16:creationId xmlns:a16="http://schemas.microsoft.com/office/drawing/2014/main" id="{D6F964FB-93E3-45A9-A599-8F32B7B073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3499" y="6424063"/>
            <a:ext cx="1430107" cy="229697"/>
          </a:xfrm>
          <a:prstGeom prst="rect">
            <a:avLst/>
          </a:prstGeom>
        </p:spPr>
      </p:pic>
    </p:spTree>
    <p:extLst>
      <p:ext uri="{BB962C8B-B14F-4D97-AF65-F5344CB8AC3E}">
        <p14:creationId xmlns:p14="http://schemas.microsoft.com/office/powerpoint/2010/main" val="636252352"/>
      </p:ext>
    </p:extLst>
  </p:cSld>
  <p:clrMapOvr>
    <a:masterClrMapping/>
  </p:clrMapOvr>
  <p:extLst>
    <p:ext uri="{DCECCB84-F9BA-43D5-87BE-67443E8EF086}">
      <p15:sldGuideLst xmlns:p15="http://schemas.microsoft.com/office/powerpoint/2012/main">
        <p15:guide id="1" pos="7401">
          <p15:clr>
            <a:srgbClr val="FBAE40"/>
          </p15:clr>
        </p15:guide>
        <p15:guide id="2" pos="279">
          <p15:clr>
            <a:srgbClr val="FBAE40"/>
          </p15:clr>
        </p15:guide>
        <p15:guide id="3" orient="horz" pos="278">
          <p15:clr>
            <a:srgbClr val="FBAE40"/>
          </p15:clr>
        </p15:guide>
        <p15:guide id="4" orient="horz" pos="3906">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269241" y="964972"/>
            <a:ext cx="11653518" cy="506972"/>
          </a:xfrm>
        </p:spPr>
        <p:txBody>
          <a:bodyPr wrap="square">
            <a:spAutoFit/>
          </a:bodyPr>
          <a:lstStyle>
            <a:lvl1pPr marL="0" indent="0">
              <a:spcBef>
                <a:spcPts val="1200"/>
              </a:spcBef>
              <a:buClr>
                <a:schemeClr val="tx1"/>
              </a:buClr>
              <a:buFont typeface="Wingdings" panose="05000000000000000000" pitchFamily="2" charset="2"/>
              <a:buNone/>
              <a:defRPr sz="2353" b="0">
                <a:solidFill>
                  <a:schemeClr val="tx2"/>
                </a:solidFill>
                <a:latin typeface="+mn-lt"/>
              </a:defRPr>
            </a:lvl1pPr>
            <a:lvl2pPr marL="250531" indent="0">
              <a:buFont typeface="Wingdings" panose="05000000000000000000" pitchFamily="2" charset="2"/>
              <a:buNone/>
              <a:defRPr sz="2353" b="0"/>
            </a:lvl2pPr>
            <a:lvl3pPr marL="441929" indent="0">
              <a:buFont typeface="Wingdings" panose="05000000000000000000" pitchFamily="2" charset="2"/>
              <a:buNone/>
              <a:tabLst/>
              <a:defRPr sz="2157" b="0"/>
            </a:lvl3pPr>
            <a:lvl4pPr marL="639553" indent="0">
              <a:buFont typeface="Wingdings" panose="05000000000000000000" pitchFamily="2" charset="2"/>
              <a:buNone/>
              <a:defRPr sz="2157" b="0"/>
            </a:lvl4pPr>
            <a:lvl5pPr marL="837176" indent="0">
              <a:buFont typeface="Wingdings" panose="05000000000000000000" pitchFamily="2" charset="2"/>
              <a:buNone/>
              <a:tabLst/>
              <a:defRPr sz="2157" b="0"/>
            </a:lvl5pPr>
          </a:lstStyle>
          <a:p>
            <a:pPr lvl="0"/>
            <a:r>
              <a:rPr lang="en-US"/>
              <a:t>Edit Master text styles</a:t>
            </a:r>
          </a:p>
        </p:txBody>
      </p:sp>
    </p:spTree>
    <p:extLst>
      <p:ext uri="{BB962C8B-B14F-4D97-AF65-F5344CB8AC3E}">
        <p14:creationId xmlns:p14="http://schemas.microsoft.com/office/powerpoint/2010/main" val="17643145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07843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Normal_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9CDFA-0DAE-4351-A5F4-2D242163B3C4}"/>
              </a:ext>
            </a:extLst>
          </p:cNvPr>
          <p:cNvSpPr>
            <a:spLocks noGrp="1"/>
          </p:cNvSpPr>
          <p:nvPr>
            <p:ph type="title" hasCustomPrompt="1"/>
          </p:nvPr>
        </p:nvSpPr>
        <p:spPr>
          <a:xfrm>
            <a:off x="442913" y="263766"/>
            <a:ext cx="11306175" cy="529468"/>
          </a:xfrm>
        </p:spPr>
        <p:txBody>
          <a:bodyPr tIns="72000" bIns="36000">
            <a:normAutofit/>
          </a:bodyPr>
          <a:lstStyle>
            <a:lvl1pPr>
              <a:lnSpc>
                <a:spcPct val="100000"/>
              </a:lnSpc>
              <a:defRPr sz="3600" b="1">
                <a:solidFill>
                  <a:srgbClr val="0F375D"/>
                </a:solidFill>
                <a:latin typeface="+mj-lt"/>
              </a:defRPr>
            </a:lvl1pPr>
          </a:lstStyle>
          <a:p>
            <a:r>
              <a:rPr lang="en-US"/>
              <a:t>Insert Chart Title</a:t>
            </a:r>
          </a:p>
        </p:txBody>
      </p:sp>
      <p:grpSp>
        <p:nvGrpSpPr>
          <p:cNvPr id="5" name="Group 4">
            <a:extLst>
              <a:ext uri="{FF2B5EF4-FFF2-40B4-BE49-F238E27FC236}">
                <a16:creationId xmlns:a16="http://schemas.microsoft.com/office/drawing/2014/main" id="{9C77E7F9-24D5-405B-8B55-3514D49991C2}"/>
              </a:ext>
            </a:extLst>
          </p:cNvPr>
          <p:cNvGrpSpPr/>
          <p:nvPr/>
        </p:nvGrpSpPr>
        <p:grpSpPr>
          <a:xfrm>
            <a:off x="0" y="-1"/>
            <a:ext cx="12192000" cy="118320"/>
            <a:chOff x="0" y="-1"/>
            <a:chExt cx="12192000" cy="118320"/>
          </a:xfrm>
        </p:grpSpPr>
        <p:sp>
          <p:nvSpPr>
            <p:cNvPr id="4" name="Rectangle 3">
              <a:extLst>
                <a:ext uri="{FF2B5EF4-FFF2-40B4-BE49-F238E27FC236}">
                  <a16:creationId xmlns:a16="http://schemas.microsoft.com/office/drawing/2014/main" id="{CB8F1313-A578-4042-B3E5-471189A76224}"/>
                </a:ext>
              </a:extLst>
            </p:cNvPr>
            <p:cNvSpPr/>
            <p:nvPr userDrawn="1"/>
          </p:nvSpPr>
          <p:spPr>
            <a:xfrm>
              <a:off x="0" y="0"/>
              <a:ext cx="12192000" cy="118319"/>
            </a:xfrm>
            <a:prstGeom prst="rect">
              <a:avLst/>
            </a:prstGeom>
            <a:solidFill>
              <a:srgbClr val="0F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E9730F-D988-43CB-B677-3D444FF874C6}"/>
                </a:ext>
              </a:extLst>
            </p:cNvPr>
            <p:cNvSpPr/>
            <p:nvPr userDrawn="1"/>
          </p:nvSpPr>
          <p:spPr>
            <a:xfrm>
              <a:off x="5376000" y="-1"/>
              <a:ext cx="1440000" cy="118319"/>
            </a:xfrm>
            <a:prstGeom prst="rect">
              <a:avLst/>
            </a:prstGeom>
            <a:solidFill>
              <a:srgbClr val="E2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ooter Placeholder 4">
            <a:extLst>
              <a:ext uri="{FF2B5EF4-FFF2-40B4-BE49-F238E27FC236}">
                <a16:creationId xmlns:a16="http://schemas.microsoft.com/office/drawing/2014/main" id="{7E5E1F5D-FA50-4A71-A364-256505384403}"/>
              </a:ext>
            </a:extLst>
          </p:cNvPr>
          <p:cNvSpPr txBox="1">
            <a:spLocks/>
          </p:cNvSpPr>
          <p:nvPr/>
        </p:nvSpPr>
        <p:spPr>
          <a:xfrm>
            <a:off x="442913" y="6356350"/>
            <a:ext cx="4222749" cy="365125"/>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prstClr val="black">
                    <a:tint val="75000"/>
                  </a:prstClr>
                </a:solidFill>
                <a:latin typeface="Calibri"/>
              </a:rPr>
              <a:t>Metaswitch Networks | Proprietary and confidential | © 2020 | </a:t>
            </a:r>
            <a:fld id="{43F5A1B5-0BC9-42D4-B453-FC7E3170EEC2}" type="slidenum">
              <a:rPr lang="en-US" smtClean="0">
                <a:solidFill>
                  <a:prstClr val="black">
                    <a:tint val="75000"/>
                  </a:prstClr>
                </a:solidFill>
                <a:latin typeface="Calibri"/>
              </a:rPr>
              <a:t>‹#›</a:t>
            </a:fld>
            <a:endParaRPr lang="en-ID">
              <a:solidFill>
                <a:prstClr val="black">
                  <a:tint val="75000"/>
                </a:prstClr>
              </a:solidFill>
              <a:latin typeface="Calibri"/>
            </a:endParaRPr>
          </a:p>
        </p:txBody>
      </p:sp>
      <p:grpSp>
        <p:nvGrpSpPr>
          <p:cNvPr id="12" name="Group 11">
            <a:extLst>
              <a:ext uri="{FF2B5EF4-FFF2-40B4-BE49-F238E27FC236}">
                <a16:creationId xmlns:a16="http://schemas.microsoft.com/office/drawing/2014/main" id="{008BF830-D29A-4CD9-BCA1-39C2EE8B6A04}"/>
              </a:ext>
            </a:extLst>
          </p:cNvPr>
          <p:cNvGrpSpPr/>
          <p:nvPr userDrawn="1"/>
        </p:nvGrpSpPr>
        <p:grpSpPr>
          <a:xfrm>
            <a:off x="0" y="-1"/>
            <a:ext cx="12192000" cy="118320"/>
            <a:chOff x="0" y="-1"/>
            <a:chExt cx="12192000" cy="118320"/>
          </a:xfrm>
        </p:grpSpPr>
        <p:sp>
          <p:nvSpPr>
            <p:cNvPr id="14" name="Rectangle 13">
              <a:extLst>
                <a:ext uri="{FF2B5EF4-FFF2-40B4-BE49-F238E27FC236}">
                  <a16:creationId xmlns:a16="http://schemas.microsoft.com/office/drawing/2014/main" id="{13596936-9FC9-406C-86EA-0CCB1238DC53}"/>
                </a:ext>
              </a:extLst>
            </p:cNvPr>
            <p:cNvSpPr/>
            <p:nvPr userDrawn="1"/>
          </p:nvSpPr>
          <p:spPr>
            <a:xfrm>
              <a:off x="0" y="0"/>
              <a:ext cx="12192000" cy="118319"/>
            </a:xfrm>
            <a:prstGeom prst="rect">
              <a:avLst/>
            </a:prstGeom>
            <a:solidFill>
              <a:srgbClr val="0F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1B3889-25D2-4FDE-A44F-B2DFE113F584}"/>
                </a:ext>
              </a:extLst>
            </p:cNvPr>
            <p:cNvSpPr/>
            <p:nvPr userDrawn="1"/>
          </p:nvSpPr>
          <p:spPr>
            <a:xfrm>
              <a:off x="5376000" y="-1"/>
              <a:ext cx="1440000" cy="118319"/>
            </a:xfrm>
            <a:prstGeom prst="rect">
              <a:avLst/>
            </a:prstGeom>
            <a:solidFill>
              <a:srgbClr val="E2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ooter Placeholder 4">
            <a:extLst>
              <a:ext uri="{FF2B5EF4-FFF2-40B4-BE49-F238E27FC236}">
                <a16:creationId xmlns:a16="http://schemas.microsoft.com/office/drawing/2014/main" id="{610378B4-54E4-465D-8EC2-5E8FAA2691D5}"/>
              </a:ext>
            </a:extLst>
          </p:cNvPr>
          <p:cNvSpPr txBox="1">
            <a:spLocks/>
          </p:cNvSpPr>
          <p:nvPr userDrawn="1"/>
        </p:nvSpPr>
        <p:spPr>
          <a:xfrm>
            <a:off x="442913" y="6356350"/>
            <a:ext cx="4222749" cy="365125"/>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bg1">
                    <a:lumMod val="50000"/>
                  </a:schemeClr>
                </a:solidFill>
                <a:latin typeface="Calibri"/>
              </a:rPr>
              <a:t>Metaswitch Networks | Proprietary and confidential | © 2020 | </a:t>
            </a:r>
            <a:fld id="{43F5A1B5-0BC9-42D4-B453-FC7E3170EEC2}" type="slidenum">
              <a:rPr lang="en-US" smtClean="0">
                <a:solidFill>
                  <a:schemeClr val="bg1">
                    <a:lumMod val="50000"/>
                  </a:schemeClr>
                </a:solidFill>
                <a:latin typeface="Calibri"/>
              </a:rPr>
              <a:t>‹#›</a:t>
            </a:fld>
            <a:endParaRPr lang="en-ID">
              <a:solidFill>
                <a:schemeClr val="bg1">
                  <a:lumMod val="50000"/>
                </a:schemeClr>
              </a:solidFill>
              <a:latin typeface="Calibri"/>
            </a:endParaRPr>
          </a:p>
        </p:txBody>
      </p:sp>
      <p:sp>
        <p:nvSpPr>
          <p:cNvPr id="15" name="Content Placeholder 14">
            <a:extLst>
              <a:ext uri="{FF2B5EF4-FFF2-40B4-BE49-F238E27FC236}">
                <a16:creationId xmlns:a16="http://schemas.microsoft.com/office/drawing/2014/main" id="{8B09E25D-CB9E-4E07-80E3-824D3D016CE1}"/>
              </a:ext>
            </a:extLst>
          </p:cNvPr>
          <p:cNvSpPr>
            <a:spLocks noGrp="1"/>
          </p:cNvSpPr>
          <p:nvPr>
            <p:ph sz="quarter" idx="11"/>
          </p:nvPr>
        </p:nvSpPr>
        <p:spPr>
          <a:xfrm>
            <a:off x="442913" y="1259570"/>
            <a:ext cx="11306174" cy="4912629"/>
          </a:xfrm>
        </p:spPr>
        <p:txBody>
          <a:bodyPr/>
          <a:lstStyle>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7" name="Picture 16">
            <a:extLst>
              <a:ext uri="{FF2B5EF4-FFF2-40B4-BE49-F238E27FC236}">
                <a16:creationId xmlns:a16="http://schemas.microsoft.com/office/drawing/2014/main" id="{994E51BF-1C76-4663-BEA9-233F748E75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3499" y="6424063"/>
            <a:ext cx="1430107" cy="229697"/>
          </a:xfrm>
          <a:prstGeom prst="rect">
            <a:avLst/>
          </a:prstGeom>
        </p:spPr>
      </p:pic>
    </p:spTree>
    <p:extLst>
      <p:ext uri="{BB962C8B-B14F-4D97-AF65-F5344CB8AC3E}">
        <p14:creationId xmlns:p14="http://schemas.microsoft.com/office/powerpoint/2010/main" val="769218570"/>
      </p:ext>
    </p:extLst>
  </p:cSld>
  <p:clrMapOvr>
    <a:masterClrMapping/>
  </p:clrMapOvr>
  <p:extLst>
    <p:ext uri="{DCECCB84-F9BA-43D5-87BE-67443E8EF086}">
      <p15:sldGuideLst xmlns:p15="http://schemas.microsoft.com/office/powerpoint/2012/main">
        <p15:guide id="1" pos="7401">
          <p15:clr>
            <a:srgbClr val="FBAE40"/>
          </p15:clr>
        </p15:guide>
        <p15:guide id="2" pos="279">
          <p15:clr>
            <a:srgbClr val="FBAE40"/>
          </p15:clr>
        </p15:guide>
        <p15:guide id="3" orient="horz" pos="278">
          <p15:clr>
            <a:srgbClr val="FBAE40"/>
          </p15:clr>
        </p15:guide>
        <p15:guide id="4" orient="horz" pos="3906">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Normal_ 2-co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8F1313-A578-4042-B3E5-471189A76224}"/>
              </a:ext>
            </a:extLst>
          </p:cNvPr>
          <p:cNvSpPr/>
          <p:nvPr/>
        </p:nvSpPr>
        <p:spPr>
          <a:xfrm>
            <a:off x="0" y="0"/>
            <a:ext cx="12192000" cy="118319"/>
          </a:xfrm>
          <a:prstGeom prst="rect">
            <a:avLst/>
          </a:prstGeom>
          <a:solidFill>
            <a:srgbClr val="0F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E9730F-D988-43CB-B677-3D444FF874C6}"/>
              </a:ext>
            </a:extLst>
          </p:cNvPr>
          <p:cNvSpPr/>
          <p:nvPr/>
        </p:nvSpPr>
        <p:spPr>
          <a:xfrm>
            <a:off x="5376000" y="-1"/>
            <a:ext cx="1440000" cy="118319"/>
          </a:xfrm>
          <a:prstGeom prst="rect">
            <a:avLst/>
          </a:prstGeom>
          <a:solidFill>
            <a:srgbClr val="E2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4">
            <a:extLst>
              <a:ext uri="{FF2B5EF4-FFF2-40B4-BE49-F238E27FC236}">
                <a16:creationId xmlns:a16="http://schemas.microsoft.com/office/drawing/2014/main" id="{333043B5-5680-4250-86C9-BE44F75AAA0D}"/>
              </a:ext>
            </a:extLst>
          </p:cNvPr>
          <p:cNvSpPr txBox="1">
            <a:spLocks/>
          </p:cNvSpPr>
          <p:nvPr/>
        </p:nvSpPr>
        <p:spPr>
          <a:xfrm>
            <a:off x="442912" y="6356350"/>
            <a:ext cx="4222750" cy="365125"/>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prstClr val="black">
                    <a:tint val="75000"/>
                  </a:prstClr>
                </a:solidFill>
                <a:latin typeface="Calibri"/>
              </a:rPr>
              <a:t>Metaswitch Networks | Proprietary and confidential | © 2020 | </a:t>
            </a:r>
            <a:fld id="{84D56C72-D235-47C2-B9EA-AB247CE92C4C}" type="slidenum">
              <a:rPr lang="en-US" smtClean="0">
                <a:solidFill>
                  <a:prstClr val="black">
                    <a:tint val="75000"/>
                  </a:prstClr>
                </a:solidFill>
                <a:latin typeface="Calibri"/>
              </a:rPr>
              <a:t>‹#›</a:t>
            </a:fld>
            <a:endParaRPr lang="en-ID">
              <a:solidFill>
                <a:prstClr val="black">
                  <a:tint val="75000"/>
                </a:prstClr>
              </a:solidFill>
              <a:latin typeface="Calibri"/>
            </a:endParaRPr>
          </a:p>
        </p:txBody>
      </p:sp>
      <p:sp>
        <p:nvSpPr>
          <p:cNvPr id="13" name="Rectangle 12">
            <a:extLst>
              <a:ext uri="{FF2B5EF4-FFF2-40B4-BE49-F238E27FC236}">
                <a16:creationId xmlns:a16="http://schemas.microsoft.com/office/drawing/2014/main" id="{B66ED97D-E8CB-4D64-8F79-4F514F5C4A3B}"/>
              </a:ext>
            </a:extLst>
          </p:cNvPr>
          <p:cNvSpPr/>
          <p:nvPr userDrawn="1"/>
        </p:nvSpPr>
        <p:spPr>
          <a:xfrm>
            <a:off x="0" y="0"/>
            <a:ext cx="12192000" cy="118319"/>
          </a:xfrm>
          <a:prstGeom prst="rect">
            <a:avLst/>
          </a:prstGeom>
          <a:solidFill>
            <a:srgbClr val="0F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31EEC47-1164-46D8-89DC-66722C5A3FF0}"/>
              </a:ext>
            </a:extLst>
          </p:cNvPr>
          <p:cNvSpPr/>
          <p:nvPr userDrawn="1"/>
        </p:nvSpPr>
        <p:spPr>
          <a:xfrm>
            <a:off x="5376000" y="-1"/>
            <a:ext cx="1440000" cy="118319"/>
          </a:xfrm>
          <a:prstGeom prst="rect">
            <a:avLst/>
          </a:prstGeom>
          <a:solidFill>
            <a:srgbClr val="E2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4">
            <a:extLst>
              <a:ext uri="{FF2B5EF4-FFF2-40B4-BE49-F238E27FC236}">
                <a16:creationId xmlns:a16="http://schemas.microsoft.com/office/drawing/2014/main" id="{A0A3DD5C-CCC2-428A-A82B-5B774ABBBCAA}"/>
              </a:ext>
            </a:extLst>
          </p:cNvPr>
          <p:cNvSpPr txBox="1">
            <a:spLocks/>
          </p:cNvSpPr>
          <p:nvPr userDrawn="1"/>
        </p:nvSpPr>
        <p:spPr>
          <a:xfrm>
            <a:off x="442912" y="6356350"/>
            <a:ext cx="4222750" cy="365125"/>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bg1">
                    <a:lumMod val="50000"/>
                  </a:schemeClr>
                </a:solidFill>
                <a:latin typeface="Calibri"/>
              </a:rPr>
              <a:t>Metaswitch Networks | Proprietary and confidential | © 2020 | </a:t>
            </a:r>
            <a:fld id="{84D56C72-D235-47C2-B9EA-AB247CE92C4C}" type="slidenum">
              <a:rPr lang="en-US" smtClean="0">
                <a:solidFill>
                  <a:schemeClr val="bg1">
                    <a:lumMod val="50000"/>
                  </a:schemeClr>
                </a:solidFill>
                <a:latin typeface="Calibri"/>
              </a:rPr>
              <a:t>‹#›</a:t>
            </a:fld>
            <a:endParaRPr lang="en-ID">
              <a:solidFill>
                <a:schemeClr val="bg1">
                  <a:lumMod val="50000"/>
                </a:schemeClr>
              </a:solidFill>
              <a:latin typeface="Calibri"/>
            </a:endParaRPr>
          </a:p>
        </p:txBody>
      </p:sp>
      <p:sp>
        <p:nvSpPr>
          <p:cNvPr id="22" name="Title 1">
            <a:extLst>
              <a:ext uri="{FF2B5EF4-FFF2-40B4-BE49-F238E27FC236}">
                <a16:creationId xmlns:a16="http://schemas.microsoft.com/office/drawing/2014/main" id="{DF4C1788-2D28-4E66-9B90-F6AC5FE9E65C}"/>
              </a:ext>
            </a:extLst>
          </p:cNvPr>
          <p:cNvSpPr>
            <a:spLocks noGrp="1"/>
          </p:cNvSpPr>
          <p:nvPr>
            <p:ph type="title" hasCustomPrompt="1"/>
          </p:nvPr>
        </p:nvSpPr>
        <p:spPr>
          <a:xfrm>
            <a:off x="442913" y="263766"/>
            <a:ext cx="11306175" cy="529468"/>
          </a:xfrm>
        </p:spPr>
        <p:txBody>
          <a:bodyPr tIns="72000" bIns="36000">
            <a:normAutofit/>
          </a:bodyPr>
          <a:lstStyle>
            <a:lvl1pPr>
              <a:lnSpc>
                <a:spcPct val="100000"/>
              </a:lnSpc>
              <a:defRPr sz="3600" b="1">
                <a:solidFill>
                  <a:srgbClr val="0F375D"/>
                </a:solidFill>
                <a:latin typeface="+mj-lt"/>
              </a:defRPr>
            </a:lvl1pPr>
          </a:lstStyle>
          <a:p>
            <a:r>
              <a:rPr lang="en-US"/>
              <a:t>Insert Chart Title</a:t>
            </a:r>
          </a:p>
        </p:txBody>
      </p:sp>
      <p:sp>
        <p:nvSpPr>
          <p:cNvPr id="24" name="Content Placeholder 14">
            <a:extLst>
              <a:ext uri="{FF2B5EF4-FFF2-40B4-BE49-F238E27FC236}">
                <a16:creationId xmlns:a16="http://schemas.microsoft.com/office/drawing/2014/main" id="{E0D06777-C74C-4982-9146-44076A1B1C90}"/>
              </a:ext>
            </a:extLst>
          </p:cNvPr>
          <p:cNvSpPr>
            <a:spLocks noGrp="1"/>
          </p:cNvSpPr>
          <p:nvPr>
            <p:ph sz="quarter" idx="11"/>
          </p:nvPr>
        </p:nvSpPr>
        <p:spPr>
          <a:xfrm>
            <a:off x="442911" y="1722778"/>
            <a:ext cx="5426396" cy="4441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Content Placeholder 2">
            <a:extLst>
              <a:ext uri="{FF2B5EF4-FFF2-40B4-BE49-F238E27FC236}">
                <a16:creationId xmlns:a16="http://schemas.microsoft.com/office/drawing/2014/main" id="{79760B6C-CF2B-492A-93DF-29597D1BE1C5}"/>
              </a:ext>
            </a:extLst>
          </p:cNvPr>
          <p:cNvSpPr>
            <a:spLocks noGrp="1"/>
          </p:cNvSpPr>
          <p:nvPr>
            <p:ph sz="quarter" idx="12"/>
          </p:nvPr>
        </p:nvSpPr>
        <p:spPr>
          <a:xfrm>
            <a:off x="6322691" y="1722803"/>
            <a:ext cx="5426396" cy="44418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1148D5D6-3ACF-40DF-AB77-34506E9EA640}"/>
              </a:ext>
            </a:extLst>
          </p:cNvPr>
          <p:cNvSpPr>
            <a:spLocks noGrp="1"/>
          </p:cNvSpPr>
          <p:nvPr>
            <p:ph type="body" sz="quarter" idx="13" hasCustomPrompt="1"/>
          </p:nvPr>
        </p:nvSpPr>
        <p:spPr>
          <a:xfrm>
            <a:off x="442914" y="1284413"/>
            <a:ext cx="5426394" cy="365125"/>
          </a:xfrm>
        </p:spPr>
        <p:txBody>
          <a:bodyPr>
            <a:noAutofit/>
          </a:bodyPr>
          <a:lstStyle>
            <a:lvl1pPr marL="0" indent="0">
              <a:buNone/>
              <a:defRPr sz="2000" b="1">
                <a:solidFill>
                  <a:schemeClr val="accent2"/>
                </a:solidFill>
              </a:defRPr>
            </a:lvl1pPr>
          </a:lstStyle>
          <a:p>
            <a:pPr lvl="0"/>
            <a:r>
              <a:rPr lang="en-US"/>
              <a:t>Insert Header Here</a:t>
            </a:r>
          </a:p>
        </p:txBody>
      </p:sp>
      <p:sp>
        <p:nvSpPr>
          <p:cNvPr id="27" name="Text Placeholder 7">
            <a:extLst>
              <a:ext uri="{FF2B5EF4-FFF2-40B4-BE49-F238E27FC236}">
                <a16:creationId xmlns:a16="http://schemas.microsoft.com/office/drawing/2014/main" id="{691A4757-7156-4E1B-B687-EF32EC885A74}"/>
              </a:ext>
            </a:extLst>
          </p:cNvPr>
          <p:cNvSpPr>
            <a:spLocks noGrp="1"/>
          </p:cNvSpPr>
          <p:nvPr>
            <p:ph type="body" sz="quarter" idx="14" hasCustomPrompt="1"/>
          </p:nvPr>
        </p:nvSpPr>
        <p:spPr>
          <a:xfrm>
            <a:off x="6322694" y="1284412"/>
            <a:ext cx="5426394" cy="365125"/>
          </a:xfrm>
        </p:spPr>
        <p:txBody>
          <a:bodyPr>
            <a:noAutofit/>
          </a:bodyPr>
          <a:lstStyle>
            <a:lvl1pPr marL="0" indent="0">
              <a:buNone/>
              <a:defRPr sz="2000" b="1">
                <a:solidFill>
                  <a:schemeClr val="accent2"/>
                </a:solidFill>
              </a:defRPr>
            </a:lvl1pPr>
          </a:lstStyle>
          <a:p>
            <a:pPr lvl="0"/>
            <a:r>
              <a:rPr lang="en-US"/>
              <a:t>Insert Header Here</a:t>
            </a:r>
          </a:p>
        </p:txBody>
      </p:sp>
      <p:pic>
        <p:nvPicPr>
          <p:cNvPr id="16" name="Picture 15">
            <a:extLst>
              <a:ext uri="{FF2B5EF4-FFF2-40B4-BE49-F238E27FC236}">
                <a16:creationId xmlns:a16="http://schemas.microsoft.com/office/drawing/2014/main" id="{9F6FC6D8-B012-4185-A9FC-D4C6E06DD0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3499" y="6424063"/>
            <a:ext cx="1430107" cy="229697"/>
          </a:xfrm>
          <a:prstGeom prst="rect">
            <a:avLst/>
          </a:prstGeom>
        </p:spPr>
      </p:pic>
    </p:spTree>
    <p:extLst>
      <p:ext uri="{BB962C8B-B14F-4D97-AF65-F5344CB8AC3E}">
        <p14:creationId xmlns:p14="http://schemas.microsoft.com/office/powerpoint/2010/main" val="4186407804"/>
      </p:ext>
    </p:extLst>
  </p:cSld>
  <p:clrMapOvr>
    <a:masterClrMapping/>
  </p:clrMapOvr>
  <p:extLst>
    <p:ext uri="{DCECCB84-F9BA-43D5-87BE-67443E8EF086}">
      <p15:sldGuideLst xmlns:p15="http://schemas.microsoft.com/office/powerpoint/2012/main">
        <p15:guide id="1" pos="7401">
          <p15:clr>
            <a:srgbClr val="FBAE40"/>
          </p15:clr>
        </p15:guide>
        <p15:guide id="2" pos="279">
          <p15:clr>
            <a:srgbClr val="FBAE40"/>
          </p15:clr>
        </p15:guide>
        <p15:guide id="3" orient="horz" pos="278">
          <p15:clr>
            <a:srgbClr val="FBAE40"/>
          </p15:clr>
        </p15:guide>
        <p15:guide id="4" orient="horz" pos="3906">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007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5A7A-17EE-4635-AD42-9BD71499F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D792B9-0BF3-4F51-A97A-6FD0EC6A3D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6EEB02-4534-4B84-87D0-77B7A3E66D54}"/>
              </a:ext>
            </a:extLst>
          </p:cNvPr>
          <p:cNvSpPr>
            <a:spLocks noGrp="1"/>
          </p:cNvSpPr>
          <p:nvPr>
            <p:ph type="dt" sz="half" idx="10"/>
          </p:nvPr>
        </p:nvSpPr>
        <p:spPr/>
        <p:txBody>
          <a:bodyPr/>
          <a:lstStyle/>
          <a:p>
            <a:fld id="{ED140B3D-F3A7-4110-87F8-D5B792201BCC}" type="datetime1">
              <a:rPr lang="en-US" smtClean="0"/>
              <a:t>12/13/22</a:t>
            </a:fld>
            <a:endParaRPr lang="en-US"/>
          </a:p>
        </p:txBody>
      </p:sp>
      <p:sp>
        <p:nvSpPr>
          <p:cNvPr id="5" name="Footer Placeholder 4">
            <a:extLst>
              <a:ext uri="{FF2B5EF4-FFF2-40B4-BE49-F238E27FC236}">
                <a16:creationId xmlns:a16="http://schemas.microsoft.com/office/drawing/2014/main" id="{44126F27-CD9D-48C7-9034-CF671459F1CA}"/>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E29C9E58-B764-477E-B9EF-B44ED7B9795B}"/>
              </a:ext>
            </a:extLst>
          </p:cNvPr>
          <p:cNvSpPr>
            <a:spLocks noGrp="1"/>
          </p:cNvSpPr>
          <p:nvPr>
            <p:ph type="sldNum" sz="quarter" idx="12"/>
          </p:nvPr>
        </p:nvSpPr>
        <p:spPr/>
        <p:txBody>
          <a:bodyPr/>
          <a:lstStyle/>
          <a:p>
            <a:fld id="{7EDD6489-845B-450C-8EBC-84930729821F}" type="slidenum">
              <a:rPr lang="en-US" smtClean="0"/>
              <a:t>‹#›</a:t>
            </a:fld>
            <a:endParaRPr lang="en-US"/>
          </a:p>
        </p:txBody>
      </p:sp>
    </p:spTree>
    <p:extLst>
      <p:ext uri="{BB962C8B-B14F-4D97-AF65-F5344CB8AC3E}">
        <p14:creationId xmlns:p14="http://schemas.microsoft.com/office/powerpoint/2010/main" val="124778107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_Blue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2C0BBC-4539-4610-B38D-673B8C2B23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400" y="298375"/>
            <a:ext cx="1935345" cy="867436"/>
          </a:xfrm>
          <a:prstGeom prst="rect">
            <a:avLst/>
          </a:prstGeom>
        </p:spPr>
      </p:pic>
      <p:sp>
        <p:nvSpPr>
          <p:cNvPr id="15" name="Title 14">
            <a:extLst>
              <a:ext uri="{FF2B5EF4-FFF2-40B4-BE49-F238E27FC236}">
                <a16:creationId xmlns:a16="http://schemas.microsoft.com/office/drawing/2014/main" id="{60C04B78-E3BB-4DFA-B5D0-5C69517C4881}"/>
              </a:ext>
            </a:extLst>
          </p:cNvPr>
          <p:cNvSpPr>
            <a:spLocks noGrp="1"/>
          </p:cNvSpPr>
          <p:nvPr>
            <p:ph type="title"/>
          </p:nvPr>
        </p:nvSpPr>
        <p:spPr>
          <a:xfrm>
            <a:off x="585216" y="2980944"/>
            <a:ext cx="6663309" cy="553998"/>
          </a:xfrm>
        </p:spPr>
        <p:txBody>
          <a:bodyPr/>
          <a:lstStyle/>
          <a:p>
            <a:r>
              <a:rPr lang="en-US"/>
              <a:t>Click to edit Master title style</a:t>
            </a:r>
          </a:p>
        </p:txBody>
      </p:sp>
      <p:sp>
        <p:nvSpPr>
          <p:cNvPr id="17" name="Text Placeholder 16">
            <a:extLst>
              <a:ext uri="{FF2B5EF4-FFF2-40B4-BE49-F238E27FC236}">
                <a16:creationId xmlns:a16="http://schemas.microsoft.com/office/drawing/2014/main" id="{E2B7FF96-C32D-41E0-810A-38C516CB3977}"/>
              </a:ext>
            </a:extLst>
          </p:cNvPr>
          <p:cNvSpPr>
            <a:spLocks noGrp="1"/>
          </p:cNvSpPr>
          <p:nvPr>
            <p:ph type="body" sz="quarter" idx="10" hasCustomPrompt="1"/>
          </p:nvPr>
        </p:nvSpPr>
        <p:spPr>
          <a:xfrm>
            <a:off x="585216" y="3959352"/>
            <a:ext cx="4400550" cy="338554"/>
          </a:xfrm>
        </p:spPr>
        <p:txBody>
          <a:bodyPr/>
          <a:lstStyle>
            <a:lvl1pPr marL="0" indent="0">
              <a:buNone/>
              <a:defRPr sz="2200"/>
            </a:lvl1pPr>
            <a:lvl2pPr marL="228600" indent="0">
              <a:buNone/>
              <a:defRPr/>
            </a:lvl2pPr>
            <a:lvl3pPr marL="457200" indent="0">
              <a:buNone/>
              <a:defRPr/>
            </a:lvl3pPr>
            <a:lvl4pPr marL="661988" indent="0">
              <a:buNone/>
              <a:defRPr/>
            </a:lvl4pPr>
            <a:lvl5pPr marL="855663" indent="0">
              <a:buNone/>
              <a:defRPr/>
            </a:lvl5pPr>
          </a:lstStyle>
          <a:p>
            <a:pPr lvl="0"/>
            <a:r>
              <a:rPr lang="en-US"/>
              <a:t>Speaker name, speaker title</a:t>
            </a:r>
          </a:p>
        </p:txBody>
      </p:sp>
      <p:sp>
        <p:nvSpPr>
          <p:cNvPr id="19" name="Text Placeholder 18">
            <a:extLst>
              <a:ext uri="{FF2B5EF4-FFF2-40B4-BE49-F238E27FC236}">
                <a16:creationId xmlns:a16="http://schemas.microsoft.com/office/drawing/2014/main" id="{3E35C352-C2A6-4BAA-B380-C60039F88AB0}"/>
              </a:ext>
            </a:extLst>
          </p:cNvPr>
          <p:cNvSpPr>
            <a:spLocks noGrp="1"/>
          </p:cNvSpPr>
          <p:nvPr>
            <p:ph type="body" sz="quarter" idx="11" hasCustomPrompt="1"/>
          </p:nvPr>
        </p:nvSpPr>
        <p:spPr>
          <a:xfrm>
            <a:off x="585216" y="4398264"/>
            <a:ext cx="3552825" cy="215444"/>
          </a:xfrm>
        </p:spPr>
        <p:txBody>
          <a:bodyPr/>
          <a:lstStyle>
            <a:lvl1pPr marL="0" indent="0">
              <a:buNone/>
              <a:defRPr sz="1400"/>
            </a:lvl1pPr>
            <a:lvl2pPr marL="228600" indent="0">
              <a:buNone/>
              <a:defRPr/>
            </a:lvl2pPr>
            <a:lvl3pPr marL="457200" indent="0">
              <a:buNone/>
              <a:defRPr/>
            </a:lvl3pPr>
            <a:lvl4pPr marL="661988" indent="0">
              <a:buNone/>
              <a:defRPr/>
            </a:lvl4pPr>
            <a:lvl5pPr marL="855663" indent="0">
              <a:buNone/>
              <a:defRPr/>
            </a:lvl5pPr>
          </a:lstStyle>
          <a:p>
            <a:pPr lvl="0"/>
            <a:r>
              <a:rPr lang="en-US"/>
              <a:t>Date</a:t>
            </a:r>
          </a:p>
        </p:txBody>
      </p:sp>
    </p:spTree>
    <p:extLst>
      <p:ext uri="{BB962C8B-B14F-4D97-AF65-F5344CB8AC3E}">
        <p14:creationId xmlns:p14="http://schemas.microsoft.com/office/powerpoint/2010/main" val="567539306"/>
      </p:ext>
    </p:extLst>
  </p:cSld>
  <p:clrMapOvr>
    <a:masterClrMapping/>
  </p:clrMapOvr>
  <p:transition>
    <p:fade/>
  </p:transition>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_Black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0C04B78-E3BB-4DFA-B5D0-5C69517C4881}"/>
              </a:ext>
            </a:extLst>
          </p:cNvPr>
          <p:cNvSpPr>
            <a:spLocks noGrp="1"/>
          </p:cNvSpPr>
          <p:nvPr>
            <p:ph type="title"/>
          </p:nvPr>
        </p:nvSpPr>
        <p:spPr>
          <a:xfrm>
            <a:off x="585216" y="2980944"/>
            <a:ext cx="6663309" cy="553998"/>
          </a:xfrm>
        </p:spPr>
        <p:txBody>
          <a:bodyPr/>
          <a:lstStyle/>
          <a:p>
            <a:r>
              <a:rPr lang="en-US"/>
              <a:t>Click to edit Master title style</a:t>
            </a:r>
          </a:p>
        </p:txBody>
      </p:sp>
      <p:sp>
        <p:nvSpPr>
          <p:cNvPr id="17" name="Text Placeholder 16">
            <a:extLst>
              <a:ext uri="{FF2B5EF4-FFF2-40B4-BE49-F238E27FC236}">
                <a16:creationId xmlns:a16="http://schemas.microsoft.com/office/drawing/2014/main" id="{E2B7FF96-C32D-41E0-810A-38C516CB3977}"/>
              </a:ext>
            </a:extLst>
          </p:cNvPr>
          <p:cNvSpPr>
            <a:spLocks noGrp="1"/>
          </p:cNvSpPr>
          <p:nvPr>
            <p:ph type="body" sz="quarter" idx="10" hasCustomPrompt="1"/>
          </p:nvPr>
        </p:nvSpPr>
        <p:spPr>
          <a:xfrm>
            <a:off x="585216" y="3959352"/>
            <a:ext cx="4400550" cy="338554"/>
          </a:xfrm>
        </p:spPr>
        <p:txBody>
          <a:bodyPr/>
          <a:lstStyle>
            <a:lvl1pPr marL="0" indent="0">
              <a:buNone/>
              <a:defRPr sz="2200"/>
            </a:lvl1pPr>
            <a:lvl2pPr marL="228600" indent="0">
              <a:buNone/>
              <a:defRPr/>
            </a:lvl2pPr>
            <a:lvl3pPr marL="457200" indent="0">
              <a:buNone/>
              <a:defRPr/>
            </a:lvl3pPr>
            <a:lvl4pPr marL="661988" indent="0">
              <a:buNone/>
              <a:defRPr/>
            </a:lvl4pPr>
            <a:lvl5pPr marL="855663" indent="0">
              <a:buNone/>
              <a:defRPr/>
            </a:lvl5pPr>
          </a:lstStyle>
          <a:p>
            <a:pPr lvl="0"/>
            <a:r>
              <a:rPr lang="en-US"/>
              <a:t>Speaker name, speaker title</a:t>
            </a:r>
          </a:p>
        </p:txBody>
      </p:sp>
      <p:sp>
        <p:nvSpPr>
          <p:cNvPr id="19" name="Text Placeholder 18">
            <a:extLst>
              <a:ext uri="{FF2B5EF4-FFF2-40B4-BE49-F238E27FC236}">
                <a16:creationId xmlns:a16="http://schemas.microsoft.com/office/drawing/2014/main" id="{3E35C352-C2A6-4BAA-B380-C60039F88AB0}"/>
              </a:ext>
            </a:extLst>
          </p:cNvPr>
          <p:cNvSpPr>
            <a:spLocks noGrp="1"/>
          </p:cNvSpPr>
          <p:nvPr>
            <p:ph type="body" sz="quarter" idx="11" hasCustomPrompt="1"/>
          </p:nvPr>
        </p:nvSpPr>
        <p:spPr>
          <a:xfrm>
            <a:off x="585216" y="4398264"/>
            <a:ext cx="3552825" cy="215444"/>
          </a:xfrm>
        </p:spPr>
        <p:txBody>
          <a:bodyPr/>
          <a:lstStyle>
            <a:lvl1pPr marL="0" indent="0">
              <a:buNone/>
              <a:defRPr sz="1400"/>
            </a:lvl1pPr>
            <a:lvl2pPr marL="228600" indent="0">
              <a:buNone/>
              <a:defRPr/>
            </a:lvl2pPr>
            <a:lvl3pPr marL="457200" indent="0">
              <a:buNone/>
              <a:defRPr/>
            </a:lvl3pPr>
            <a:lvl4pPr marL="661988" indent="0">
              <a:buNone/>
              <a:defRPr/>
            </a:lvl4pPr>
            <a:lvl5pPr marL="855663" indent="0">
              <a:buNone/>
              <a:defRPr/>
            </a:lvl5pPr>
          </a:lstStyle>
          <a:p>
            <a:pPr lvl="0"/>
            <a:r>
              <a:rPr lang="en-US"/>
              <a:t>Date</a:t>
            </a:r>
          </a:p>
        </p:txBody>
      </p:sp>
      <p:pic>
        <p:nvPicPr>
          <p:cNvPr id="2" name="Picture 1">
            <a:extLst>
              <a:ext uri="{FF2B5EF4-FFF2-40B4-BE49-F238E27FC236}">
                <a16:creationId xmlns:a16="http://schemas.microsoft.com/office/drawing/2014/main" id="{87AF37C5-A89F-4774-9CD7-46193D26D9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400" y="298375"/>
            <a:ext cx="1935345" cy="867436"/>
          </a:xfrm>
          <a:prstGeom prst="rect">
            <a:avLst/>
          </a:prstGeom>
        </p:spPr>
      </p:pic>
    </p:spTree>
    <p:extLst>
      <p:ext uri="{BB962C8B-B14F-4D97-AF65-F5344CB8AC3E}">
        <p14:creationId xmlns:p14="http://schemas.microsoft.com/office/powerpoint/2010/main" val="2533763968"/>
      </p:ext>
    </p:extLst>
  </p:cSld>
  <p:clrMapOvr>
    <a:masterClrMapping/>
  </p:clrMapOvr>
  <p:transition>
    <p:fade/>
  </p:transition>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 Geometry 1">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device&#10;&#10;Description automatically generated">
            <a:extLst>
              <a:ext uri="{FF2B5EF4-FFF2-40B4-BE49-F238E27FC236}">
                <a16:creationId xmlns:a16="http://schemas.microsoft.com/office/drawing/2014/main" id="{58C1001C-2F94-4ECB-8FB8-092F1769802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6013926" y="683895"/>
            <a:ext cx="5490210" cy="549021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4" name="Picture 3">
            <a:extLst>
              <a:ext uri="{FF2B5EF4-FFF2-40B4-BE49-F238E27FC236}">
                <a16:creationId xmlns:a16="http://schemas.microsoft.com/office/drawing/2014/main" id="{3953A477-6913-4136-BE19-7E71B9D24A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400" y="298375"/>
            <a:ext cx="1935345" cy="867436"/>
          </a:xfrm>
          <a:prstGeom prst="rect">
            <a:avLst/>
          </a:prstGeom>
        </p:spPr>
      </p:pic>
    </p:spTree>
    <p:extLst>
      <p:ext uri="{BB962C8B-B14F-4D97-AF65-F5344CB8AC3E}">
        <p14:creationId xmlns:p14="http://schemas.microsoft.com/office/powerpoint/2010/main" val="203349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 Globe photo 1">
    <p:bg>
      <p:bgPr>
        <a:solidFill>
          <a:schemeClr val="bg1"/>
        </a:solidFill>
        <a:effectLst/>
      </p:bgPr>
    </p:bg>
    <p:spTree>
      <p:nvGrpSpPr>
        <p:cNvPr id="1" name=""/>
        <p:cNvGrpSpPr/>
        <p:nvPr/>
      </p:nvGrpSpPr>
      <p:grpSpPr>
        <a:xfrm>
          <a:off x="0" y="0"/>
          <a:ext cx="0" cy="0"/>
          <a:chOff x="0" y="0"/>
          <a:chExt cx="0" cy="0"/>
        </a:xfrm>
      </p:grpSpPr>
      <p:pic>
        <p:nvPicPr>
          <p:cNvPr id="4" name="Picture 3" descr="A view of the earth from space&#10;&#10;Description automatically generated">
            <a:extLst>
              <a:ext uri="{FF2B5EF4-FFF2-40B4-BE49-F238E27FC236}">
                <a16:creationId xmlns:a16="http://schemas.microsoft.com/office/drawing/2014/main" id="{97187F8C-8451-4BC1-8A15-552CC0BC5DD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 r="18056" b="3072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668C8AC-F3C9-482E-A1FC-F1D47B52A79E}"/>
              </a:ext>
            </a:extLst>
          </p:cNvPr>
          <p:cNvSpPr/>
          <p:nvPr/>
        </p:nvSpPr>
        <p:spPr bwMode="auto">
          <a:xfrm rot="10800000">
            <a:off x="0" y="0"/>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3" name="Picture 2">
            <a:extLst>
              <a:ext uri="{FF2B5EF4-FFF2-40B4-BE49-F238E27FC236}">
                <a16:creationId xmlns:a16="http://schemas.microsoft.com/office/drawing/2014/main" id="{88B1CBB4-ECD9-4FB8-A396-F43C716220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400" y="298375"/>
            <a:ext cx="1935345" cy="867436"/>
          </a:xfrm>
          <a:prstGeom prst="rect">
            <a:avLst/>
          </a:prstGeom>
        </p:spPr>
      </p:pic>
    </p:spTree>
    <p:extLst>
      <p:ext uri="{BB962C8B-B14F-4D97-AF65-F5344CB8AC3E}">
        <p14:creationId xmlns:p14="http://schemas.microsoft.com/office/powerpoint/2010/main" val="1045131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p:nvSpPr>
        <p:spPr>
          <a:xfrm>
            <a:off x="584200" y="4429742"/>
            <a:ext cx="11022584" cy="1351139"/>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p:txBody>
      </p:sp>
      <p:sp>
        <p:nvSpPr>
          <p:cNvPr id="68" name="TextBox 67">
            <a:extLst>
              <a:ext uri="{FF2B5EF4-FFF2-40B4-BE49-F238E27FC236}">
                <a16:creationId xmlns:a16="http://schemas.microsoft.com/office/drawing/2014/main" id="{8080EA76-145F-4D37-BB94-88AFEAA102EE}"/>
              </a:ext>
            </a:extLst>
          </p:cNvPr>
          <p:cNvSpPr txBox="1"/>
          <p:nvPr/>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grpSp>
        <p:nvGrpSpPr>
          <p:cNvPr id="135" name="Group 134">
            <a:extLst>
              <a:ext uri="{FF2B5EF4-FFF2-40B4-BE49-F238E27FC236}">
                <a16:creationId xmlns:a16="http://schemas.microsoft.com/office/drawing/2014/main" id="{A00C2742-714A-421A-B074-5F2AE3D9AEA5}"/>
              </a:ext>
            </a:extLst>
          </p:cNvPr>
          <p:cNvGrpSpPr/>
          <p:nvPr/>
        </p:nvGrpSpPr>
        <p:grpSpPr>
          <a:xfrm>
            <a:off x="2353058" y="2258488"/>
            <a:ext cx="7532848" cy="1932066"/>
            <a:chOff x="3318610" y="2125980"/>
            <a:chExt cx="5601744" cy="1436766"/>
          </a:xfrm>
        </p:grpSpPr>
        <p:sp>
          <p:nvSpPr>
            <p:cNvPr id="136" name="Oval 135">
              <a:extLst>
                <a:ext uri="{FF2B5EF4-FFF2-40B4-BE49-F238E27FC236}">
                  <a16:creationId xmlns:a16="http://schemas.microsoft.com/office/drawing/2014/main" id="{11784A4E-3D4D-4EFF-A656-01CE05FFA38A}"/>
                </a:ext>
              </a:extLst>
            </p:cNvPr>
            <p:cNvSpPr/>
            <p:nvPr/>
          </p:nvSpPr>
          <p:spPr bwMode="gray">
            <a:xfrm>
              <a:off x="3318610"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sp>
          <p:nvSpPr>
            <p:cNvPr id="137" name="Oval 136">
              <a:extLst>
                <a:ext uri="{FF2B5EF4-FFF2-40B4-BE49-F238E27FC236}">
                  <a16:creationId xmlns:a16="http://schemas.microsoft.com/office/drawing/2014/main" id="{F1965B35-90B6-4847-B411-24422434214E}"/>
                </a:ext>
              </a:extLst>
            </p:cNvPr>
            <p:cNvSpPr/>
            <p:nvPr/>
          </p:nvSpPr>
          <p:spPr bwMode="gray">
            <a:xfrm>
              <a:off x="5463606"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38" name="Group 137">
              <a:extLst>
                <a:ext uri="{FF2B5EF4-FFF2-40B4-BE49-F238E27FC236}">
                  <a16:creationId xmlns:a16="http://schemas.microsoft.com/office/drawing/2014/main" id="{DFD83651-0EB2-4B0F-B569-7C7FE7F8C356}"/>
                </a:ext>
              </a:extLst>
            </p:cNvPr>
            <p:cNvGrpSpPr/>
            <p:nvPr/>
          </p:nvGrpSpPr>
          <p:grpSpPr bwMode="gray">
            <a:xfrm flipH="1">
              <a:off x="5941074" y="2443303"/>
              <a:ext cx="356858" cy="677146"/>
              <a:chOff x="5200650" y="1722438"/>
              <a:chExt cx="1797050" cy="3409950"/>
            </a:xfrm>
          </p:grpSpPr>
          <p:sp>
            <p:nvSpPr>
              <p:cNvPr id="179" name="Freeform 26">
                <a:extLst>
                  <a:ext uri="{FF2B5EF4-FFF2-40B4-BE49-F238E27FC236}">
                    <a16:creationId xmlns:a16="http://schemas.microsoft.com/office/drawing/2014/main" id="{BDFE72BA-E409-4EB0-8064-C420353B53D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27">
                <a:extLst>
                  <a:ext uri="{FF2B5EF4-FFF2-40B4-BE49-F238E27FC236}">
                    <a16:creationId xmlns:a16="http://schemas.microsoft.com/office/drawing/2014/main" id="{C60A6144-B7DA-4ED2-B2C8-C33B51A23F1E}"/>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Rectangle 28">
                <a:extLst>
                  <a:ext uri="{FF2B5EF4-FFF2-40B4-BE49-F238E27FC236}">
                    <a16:creationId xmlns:a16="http://schemas.microsoft.com/office/drawing/2014/main" id="{9ED061FD-2256-4FED-9302-5BAE991826C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 name="Rectangle 29">
                <a:extLst>
                  <a:ext uri="{FF2B5EF4-FFF2-40B4-BE49-F238E27FC236}">
                    <a16:creationId xmlns:a16="http://schemas.microsoft.com/office/drawing/2014/main" id="{530EBFE0-B040-42EA-819D-D912EB484EC8}"/>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3" name="Rectangle 30">
                <a:extLst>
                  <a:ext uri="{FF2B5EF4-FFF2-40B4-BE49-F238E27FC236}">
                    <a16:creationId xmlns:a16="http://schemas.microsoft.com/office/drawing/2014/main" id="{644585EF-CF21-40B0-95CA-BAB7D57FAFF4}"/>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4" name="Rectangle 31">
                <a:extLst>
                  <a:ext uri="{FF2B5EF4-FFF2-40B4-BE49-F238E27FC236}">
                    <a16:creationId xmlns:a16="http://schemas.microsoft.com/office/drawing/2014/main" id="{1180B107-ED8E-49ED-AFA7-50A8B021035D}"/>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5" name="Rectangle 32">
                <a:extLst>
                  <a:ext uri="{FF2B5EF4-FFF2-40B4-BE49-F238E27FC236}">
                    <a16:creationId xmlns:a16="http://schemas.microsoft.com/office/drawing/2014/main" id="{8E06EFA0-70E2-4036-977B-1202C99734DC}"/>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6" name="Rectangle 33">
                <a:extLst>
                  <a:ext uri="{FF2B5EF4-FFF2-40B4-BE49-F238E27FC236}">
                    <a16:creationId xmlns:a16="http://schemas.microsoft.com/office/drawing/2014/main" id="{A391F969-D6DF-4052-878A-1797656B48FD}"/>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7" name="Rectangle 34">
                <a:extLst>
                  <a:ext uri="{FF2B5EF4-FFF2-40B4-BE49-F238E27FC236}">
                    <a16:creationId xmlns:a16="http://schemas.microsoft.com/office/drawing/2014/main" id="{4503DAEE-C680-4A2E-99B2-6FADC3AC3B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8" name="Rectangle 35">
                <a:extLst>
                  <a:ext uri="{FF2B5EF4-FFF2-40B4-BE49-F238E27FC236}">
                    <a16:creationId xmlns:a16="http://schemas.microsoft.com/office/drawing/2014/main" id="{7CA48AA2-85D7-46FA-AE22-BAC69A111913}"/>
                  </a:ext>
                </a:extLst>
              </p:cNvPr>
              <p:cNvSpPr>
                <a:spLocks noChangeArrowheads="1"/>
              </p:cNvSpPr>
              <p:nvPr userDrawn="1"/>
            </p:nvSpPr>
            <p:spPr bwMode="gray">
              <a:xfrm>
                <a:off x="5932488" y="2509838"/>
                <a:ext cx="836613"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9" name="Rectangle 36">
                <a:extLst>
                  <a:ext uri="{FF2B5EF4-FFF2-40B4-BE49-F238E27FC236}">
                    <a16:creationId xmlns:a16="http://schemas.microsoft.com/office/drawing/2014/main" id="{E231423F-CA7E-49FC-A915-5C595231DB22}"/>
                  </a:ext>
                </a:extLst>
              </p:cNvPr>
              <p:cNvSpPr>
                <a:spLocks noChangeArrowheads="1"/>
              </p:cNvSpPr>
              <p:nvPr userDrawn="1"/>
            </p:nvSpPr>
            <p:spPr bwMode="gray">
              <a:xfrm>
                <a:off x="5429250" y="2509838"/>
                <a:ext cx="171450"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0" name="Rectangle 37">
                <a:extLst>
                  <a:ext uri="{FF2B5EF4-FFF2-40B4-BE49-F238E27FC236}">
                    <a16:creationId xmlns:a16="http://schemas.microsoft.com/office/drawing/2014/main" id="{943EBEFC-450A-4D08-9565-3145C1BF509C}"/>
                  </a:ext>
                </a:extLst>
              </p:cNvPr>
              <p:cNvSpPr>
                <a:spLocks noChangeArrowheads="1"/>
              </p:cNvSpPr>
              <p:nvPr userDrawn="1"/>
            </p:nvSpPr>
            <p:spPr bwMode="gray">
              <a:xfrm>
                <a:off x="5680075" y="2509838"/>
                <a:ext cx="173038"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1" name="Rectangle 38">
                <a:extLst>
                  <a:ext uri="{FF2B5EF4-FFF2-40B4-BE49-F238E27FC236}">
                    <a16:creationId xmlns:a16="http://schemas.microsoft.com/office/drawing/2014/main" id="{F439C33C-5215-4C96-93ED-E94638EBA88B}"/>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2" name="Rectangle 39">
                <a:extLst>
                  <a:ext uri="{FF2B5EF4-FFF2-40B4-BE49-F238E27FC236}">
                    <a16:creationId xmlns:a16="http://schemas.microsoft.com/office/drawing/2014/main" id="{216B9FF8-826B-4619-B5A8-91CD93FD9C1C}"/>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3" name="Rectangle 40">
                <a:extLst>
                  <a:ext uri="{FF2B5EF4-FFF2-40B4-BE49-F238E27FC236}">
                    <a16:creationId xmlns:a16="http://schemas.microsoft.com/office/drawing/2014/main" id="{9B7AE2FD-F1CC-486E-854A-D9BF6957CEBC}"/>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94" name="Rectangle 41">
                <a:extLst>
                  <a:ext uri="{FF2B5EF4-FFF2-40B4-BE49-F238E27FC236}">
                    <a16:creationId xmlns:a16="http://schemas.microsoft.com/office/drawing/2014/main" id="{490DCF3E-2FD0-4841-836B-9D6A5C75C558}"/>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95" name="Freeform 42">
                <a:extLst>
                  <a:ext uri="{FF2B5EF4-FFF2-40B4-BE49-F238E27FC236}">
                    <a16:creationId xmlns:a16="http://schemas.microsoft.com/office/drawing/2014/main" id="{1EED0213-E0A1-4EAE-9BFC-C2FE24C2E932}"/>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96" name="Rectangle 43">
                <a:extLst>
                  <a:ext uri="{FF2B5EF4-FFF2-40B4-BE49-F238E27FC236}">
                    <a16:creationId xmlns:a16="http://schemas.microsoft.com/office/drawing/2014/main" id="{E39FF643-B323-481E-A565-B181546FCD58}"/>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39" name="Oval 138">
              <a:extLst>
                <a:ext uri="{FF2B5EF4-FFF2-40B4-BE49-F238E27FC236}">
                  <a16:creationId xmlns:a16="http://schemas.microsoft.com/office/drawing/2014/main" id="{182658AF-FAD7-4648-AC9C-A7D3381F5D28}"/>
                </a:ext>
              </a:extLst>
            </p:cNvPr>
            <p:cNvSpPr/>
            <p:nvPr/>
          </p:nvSpPr>
          <p:spPr bwMode="gray">
            <a:xfrm>
              <a:off x="7570125"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0" name="Group 139">
              <a:extLst>
                <a:ext uri="{FF2B5EF4-FFF2-40B4-BE49-F238E27FC236}">
                  <a16:creationId xmlns:a16="http://schemas.microsoft.com/office/drawing/2014/main" id="{2E4D3E8B-80EA-4909-AF16-F7F4EE2073B7}"/>
                </a:ext>
              </a:extLst>
            </p:cNvPr>
            <p:cNvGrpSpPr/>
            <p:nvPr/>
          </p:nvGrpSpPr>
          <p:grpSpPr bwMode="gray">
            <a:xfrm>
              <a:off x="7755317" y="2532022"/>
              <a:ext cx="941411" cy="499709"/>
              <a:chOff x="6151563" y="1584325"/>
              <a:chExt cx="4276725" cy="2270126"/>
            </a:xfrm>
          </p:grpSpPr>
          <p:sp>
            <p:nvSpPr>
              <p:cNvPr id="160" name="Rectangle 47">
                <a:extLst>
                  <a:ext uri="{FF2B5EF4-FFF2-40B4-BE49-F238E27FC236}">
                    <a16:creationId xmlns:a16="http://schemas.microsoft.com/office/drawing/2014/main" id="{7D82ED15-E409-4D13-9E6D-F4A14D4EC5DB}"/>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1" name="Rectangle 48">
                <a:extLst>
                  <a:ext uri="{FF2B5EF4-FFF2-40B4-BE49-F238E27FC236}">
                    <a16:creationId xmlns:a16="http://schemas.microsoft.com/office/drawing/2014/main" id="{4DADEFBD-AFD1-40F9-9296-0CC62BCA80F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2" name="Freeform 49">
                <a:extLst>
                  <a:ext uri="{FF2B5EF4-FFF2-40B4-BE49-F238E27FC236}">
                    <a16:creationId xmlns:a16="http://schemas.microsoft.com/office/drawing/2014/main" id="{F95764E8-DC85-4847-B5A7-F3747E30A786}"/>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3" name="Rectangle 50">
                <a:extLst>
                  <a:ext uri="{FF2B5EF4-FFF2-40B4-BE49-F238E27FC236}">
                    <a16:creationId xmlns:a16="http://schemas.microsoft.com/office/drawing/2014/main" id="{39B253F7-8651-42DD-A6DC-A744F4BFDE0D}"/>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4" name="Rectangle 51">
                <a:extLst>
                  <a:ext uri="{FF2B5EF4-FFF2-40B4-BE49-F238E27FC236}">
                    <a16:creationId xmlns:a16="http://schemas.microsoft.com/office/drawing/2014/main" id="{93378B2F-6A32-4B7E-B951-19C19DB3F79D}"/>
                  </a:ext>
                </a:extLst>
              </p:cNvPr>
              <p:cNvSpPr>
                <a:spLocks noChangeArrowheads="1"/>
              </p:cNvSpPr>
              <p:nvPr userDrawn="1"/>
            </p:nvSpPr>
            <p:spPr bwMode="gray">
              <a:xfrm>
                <a:off x="7086601" y="2098675"/>
                <a:ext cx="266700" cy="330200"/>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5" name="Rectangle 52">
                <a:extLst>
                  <a:ext uri="{FF2B5EF4-FFF2-40B4-BE49-F238E27FC236}">
                    <a16:creationId xmlns:a16="http://schemas.microsoft.com/office/drawing/2014/main" id="{DBBB387D-4379-474D-B2BF-539B7D1F581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6" name="Rectangle 53">
                <a:extLst>
                  <a:ext uri="{FF2B5EF4-FFF2-40B4-BE49-F238E27FC236}">
                    <a16:creationId xmlns:a16="http://schemas.microsoft.com/office/drawing/2014/main" id="{0A178ADD-EAF1-4222-91B8-59F81C88C7C5}"/>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7" name="Rectangle 54">
                <a:extLst>
                  <a:ext uri="{FF2B5EF4-FFF2-40B4-BE49-F238E27FC236}">
                    <a16:creationId xmlns:a16="http://schemas.microsoft.com/office/drawing/2014/main" id="{CB3D964A-6A01-4D37-A093-B48E05C4832F}"/>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8" name="Rectangle 55">
                <a:extLst>
                  <a:ext uri="{FF2B5EF4-FFF2-40B4-BE49-F238E27FC236}">
                    <a16:creationId xmlns:a16="http://schemas.microsoft.com/office/drawing/2014/main" id="{77CB60E1-76F0-4D22-A500-0B4BE761D2CF}"/>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69" name="Rectangle 56">
                <a:extLst>
                  <a:ext uri="{FF2B5EF4-FFF2-40B4-BE49-F238E27FC236}">
                    <a16:creationId xmlns:a16="http://schemas.microsoft.com/office/drawing/2014/main" id="{8B4C0F3E-A49E-47ED-BE26-8A235A268FB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0" name="Rectangle 57">
                <a:extLst>
                  <a:ext uri="{FF2B5EF4-FFF2-40B4-BE49-F238E27FC236}">
                    <a16:creationId xmlns:a16="http://schemas.microsoft.com/office/drawing/2014/main" id="{DB00B6C7-CF9C-4173-A661-C887B3C1DDA9}"/>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Rectangle 58">
                <a:extLst>
                  <a:ext uri="{FF2B5EF4-FFF2-40B4-BE49-F238E27FC236}">
                    <a16:creationId xmlns:a16="http://schemas.microsoft.com/office/drawing/2014/main" id="{8A35FC35-4EE9-4809-9084-2A40D1029438}"/>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Rectangle 59">
                <a:extLst>
                  <a:ext uri="{FF2B5EF4-FFF2-40B4-BE49-F238E27FC236}">
                    <a16:creationId xmlns:a16="http://schemas.microsoft.com/office/drawing/2014/main" id="{9F7D43DF-6739-43E2-9BF1-75BC1EF27923}"/>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Rectangle 60">
                <a:extLst>
                  <a:ext uri="{FF2B5EF4-FFF2-40B4-BE49-F238E27FC236}">
                    <a16:creationId xmlns:a16="http://schemas.microsoft.com/office/drawing/2014/main" id="{50A9950F-E312-4347-9F3E-CA402ABA8B3E}"/>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Rectangle 61">
                <a:extLst>
                  <a:ext uri="{FF2B5EF4-FFF2-40B4-BE49-F238E27FC236}">
                    <a16:creationId xmlns:a16="http://schemas.microsoft.com/office/drawing/2014/main" id="{7ACBC3FF-87C2-4FCF-94D6-F79291418841}"/>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Rectangle 62">
                <a:extLst>
                  <a:ext uri="{FF2B5EF4-FFF2-40B4-BE49-F238E27FC236}">
                    <a16:creationId xmlns:a16="http://schemas.microsoft.com/office/drawing/2014/main" id="{DD0E4ADE-0BA6-4921-904C-1847F6F734DB}"/>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Rectangle 63">
                <a:extLst>
                  <a:ext uri="{FF2B5EF4-FFF2-40B4-BE49-F238E27FC236}">
                    <a16:creationId xmlns:a16="http://schemas.microsoft.com/office/drawing/2014/main" id="{CA536661-3939-4E12-873B-87DA6C7DC891}"/>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Rectangle 64">
                <a:extLst>
                  <a:ext uri="{FF2B5EF4-FFF2-40B4-BE49-F238E27FC236}">
                    <a16:creationId xmlns:a16="http://schemas.microsoft.com/office/drawing/2014/main" id="{4FD2434C-7184-4AB9-B044-D2BEA0218191}"/>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Rectangle 65">
                <a:extLst>
                  <a:ext uri="{FF2B5EF4-FFF2-40B4-BE49-F238E27FC236}">
                    <a16:creationId xmlns:a16="http://schemas.microsoft.com/office/drawing/2014/main" id="{52ACC521-DB36-48C6-9210-C7289CB1825A}"/>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141" name="Multiplication Sign 140">
              <a:extLst>
                <a:ext uri="{FF2B5EF4-FFF2-40B4-BE49-F238E27FC236}">
                  <a16:creationId xmlns:a16="http://schemas.microsoft.com/office/drawing/2014/main" id="{2F0CB2E2-815D-4E87-8DD6-D4BF6A0238DD}"/>
                </a:ext>
              </a:extLst>
            </p:cNvPr>
            <p:cNvSpPr/>
            <p:nvPr/>
          </p:nvSpPr>
          <p:spPr bwMode="ltGray">
            <a:xfrm>
              <a:off x="4092931"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2" name="Multiplication Sign 141">
              <a:extLst>
                <a:ext uri="{FF2B5EF4-FFF2-40B4-BE49-F238E27FC236}">
                  <a16:creationId xmlns:a16="http://schemas.microsoft.com/office/drawing/2014/main" id="{71717FA6-0984-4466-970B-5ACE963969E7}"/>
                </a:ext>
              </a:extLst>
            </p:cNvPr>
            <p:cNvSpPr/>
            <p:nvPr/>
          </p:nvSpPr>
          <p:spPr bwMode="ltGray">
            <a:xfrm>
              <a:off x="6244214"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3" name="Multiplication Sign 142">
              <a:extLst>
                <a:ext uri="{FF2B5EF4-FFF2-40B4-BE49-F238E27FC236}">
                  <a16:creationId xmlns:a16="http://schemas.microsoft.com/office/drawing/2014/main" id="{B6229224-789A-4AB6-A3F6-B546696FC2AB}"/>
                </a:ext>
              </a:extLst>
            </p:cNvPr>
            <p:cNvSpPr/>
            <p:nvPr/>
          </p:nvSpPr>
          <p:spPr bwMode="ltGray">
            <a:xfrm>
              <a:off x="8335007"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4" name="Group 143">
              <a:extLst>
                <a:ext uri="{FF2B5EF4-FFF2-40B4-BE49-F238E27FC236}">
                  <a16:creationId xmlns:a16="http://schemas.microsoft.com/office/drawing/2014/main" id="{8F2708E0-3F98-40CA-ACD8-1A51A38D5ACB}"/>
                </a:ext>
              </a:extLst>
            </p:cNvPr>
            <p:cNvGrpSpPr/>
            <p:nvPr/>
          </p:nvGrpSpPr>
          <p:grpSpPr bwMode="gray">
            <a:xfrm>
              <a:off x="3674758" y="2541355"/>
              <a:ext cx="587777" cy="445658"/>
              <a:chOff x="3132278" y="2298246"/>
              <a:chExt cx="718204" cy="544549"/>
            </a:xfrm>
          </p:grpSpPr>
          <p:sp>
            <p:nvSpPr>
              <p:cNvPr id="145" name="Freeform: Shape 144">
                <a:extLst>
                  <a:ext uri="{FF2B5EF4-FFF2-40B4-BE49-F238E27FC236}">
                    <a16:creationId xmlns:a16="http://schemas.microsoft.com/office/drawing/2014/main" id="{9E5F4EA1-2390-44D9-A625-D47C757D0F4B}"/>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46" name="Freeform: Shape 145">
                <a:extLst>
                  <a:ext uri="{FF2B5EF4-FFF2-40B4-BE49-F238E27FC236}">
                    <a16:creationId xmlns:a16="http://schemas.microsoft.com/office/drawing/2014/main" id="{D4F8C965-9765-4320-841C-71ED5FE9D248}"/>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47" name="Freeform: Shape 146">
                <a:extLst>
                  <a:ext uri="{FF2B5EF4-FFF2-40B4-BE49-F238E27FC236}">
                    <a16:creationId xmlns:a16="http://schemas.microsoft.com/office/drawing/2014/main" id="{38AECBBD-CC4E-4DA2-B637-D162BDC4989D}"/>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48" name="Freeform: Shape 147">
                <a:extLst>
                  <a:ext uri="{FF2B5EF4-FFF2-40B4-BE49-F238E27FC236}">
                    <a16:creationId xmlns:a16="http://schemas.microsoft.com/office/drawing/2014/main" id="{4AEE94EB-7E6A-435D-8652-D3E33BF1720D}"/>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49" name="Freeform: Shape 148">
                <a:extLst>
                  <a:ext uri="{FF2B5EF4-FFF2-40B4-BE49-F238E27FC236}">
                    <a16:creationId xmlns:a16="http://schemas.microsoft.com/office/drawing/2014/main" id="{95C701F9-BF1B-4BB7-964C-5CB8B612F62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0" name="Freeform: Shape 149">
                <a:extLst>
                  <a:ext uri="{FF2B5EF4-FFF2-40B4-BE49-F238E27FC236}">
                    <a16:creationId xmlns:a16="http://schemas.microsoft.com/office/drawing/2014/main" id="{1456DA67-6E1C-470F-A36F-C5C054EB2DAC}"/>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1" name="Freeform: Shape 150">
                <a:extLst>
                  <a:ext uri="{FF2B5EF4-FFF2-40B4-BE49-F238E27FC236}">
                    <a16:creationId xmlns:a16="http://schemas.microsoft.com/office/drawing/2014/main" id="{14359CA6-BBDC-447A-974E-4FD22DB92B14}"/>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2" name="Freeform: Shape 151">
                <a:extLst>
                  <a:ext uri="{FF2B5EF4-FFF2-40B4-BE49-F238E27FC236}">
                    <a16:creationId xmlns:a16="http://schemas.microsoft.com/office/drawing/2014/main" id="{9282167A-6EE4-4AAF-A1AA-8712031D9F2C}"/>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3" name="Freeform: Shape 152">
                <a:extLst>
                  <a:ext uri="{FF2B5EF4-FFF2-40B4-BE49-F238E27FC236}">
                    <a16:creationId xmlns:a16="http://schemas.microsoft.com/office/drawing/2014/main" id="{54BF2AE7-5A56-491A-9352-89D2CA8C3AAE}"/>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4" name="Freeform: Shape 153">
                <a:extLst>
                  <a:ext uri="{FF2B5EF4-FFF2-40B4-BE49-F238E27FC236}">
                    <a16:creationId xmlns:a16="http://schemas.microsoft.com/office/drawing/2014/main" id="{4B7B7B52-05E5-44A8-B8C5-D28E4255B53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5" name="Freeform: Shape 154">
                <a:extLst>
                  <a:ext uri="{FF2B5EF4-FFF2-40B4-BE49-F238E27FC236}">
                    <a16:creationId xmlns:a16="http://schemas.microsoft.com/office/drawing/2014/main" id="{47DDFD81-0870-45B2-823D-C670CC9CCD35}"/>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6" name="Freeform: Shape 155">
                <a:extLst>
                  <a:ext uri="{FF2B5EF4-FFF2-40B4-BE49-F238E27FC236}">
                    <a16:creationId xmlns:a16="http://schemas.microsoft.com/office/drawing/2014/main" id="{E469B77D-F5C7-46AC-A9EE-A0A36DF2D7B8}"/>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7" name="Freeform: Shape 156">
                <a:extLst>
                  <a:ext uri="{FF2B5EF4-FFF2-40B4-BE49-F238E27FC236}">
                    <a16:creationId xmlns:a16="http://schemas.microsoft.com/office/drawing/2014/main" id="{7DFBD304-5245-448C-BC1B-5471C047EF0F}"/>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8" name="Freeform: Shape 157">
                <a:extLst>
                  <a:ext uri="{FF2B5EF4-FFF2-40B4-BE49-F238E27FC236}">
                    <a16:creationId xmlns:a16="http://schemas.microsoft.com/office/drawing/2014/main" id="{7F4EB125-F49A-413F-8E2A-F6BB5418FECF}"/>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9" name="Freeform: Shape 158">
                <a:extLst>
                  <a:ext uri="{FF2B5EF4-FFF2-40B4-BE49-F238E27FC236}">
                    <a16:creationId xmlns:a16="http://schemas.microsoft.com/office/drawing/2014/main" id="{A2DD3B3A-2B3D-49BF-BCDC-FAE5563909D6}"/>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sp>
        <p:nvSpPr>
          <p:cNvPr id="67" name="TextBox 66">
            <a:extLst>
              <a:ext uri="{FF2B5EF4-FFF2-40B4-BE49-F238E27FC236}">
                <a16:creationId xmlns:a16="http://schemas.microsoft.com/office/drawing/2014/main" id="{23D9458F-25CC-4E74-878D-69626EA75747}"/>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69" name="TextBox 68">
            <a:extLst>
              <a:ext uri="{FF2B5EF4-FFF2-40B4-BE49-F238E27FC236}">
                <a16:creationId xmlns:a16="http://schemas.microsoft.com/office/drawing/2014/main" id="{BCD172DD-1D16-479E-B2C4-209C10898014}"/>
              </a:ext>
            </a:extLst>
          </p:cNvPr>
          <p:cNvSpPr txBox="1"/>
          <p:nvPr userDrawn="1"/>
        </p:nvSpPr>
        <p:spPr>
          <a:xfrm>
            <a:off x="584200" y="4429742"/>
            <a:ext cx="11022584" cy="1351139"/>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p:txBody>
      </p:sp>
      <p:sp>
        <p:nvSpPr>
          <p:cNvPr id="70" name="TextBox 69">
            <a:extLst>
              <a:ext uri="{FF2B5EF4-FFF2-40B4-BE49-F238E27FC236}">
                <a16:creationId xmlns:a16="http://schemas.microsoft.com/office/drawing/2014/main" id="{0351DA0D-2F92-4C84-8400-41926ABFE601}"/>
              </a:ext>
            </a:extLst>
          </p:cNvPr>
          <p:cNvSpPr txBox="1"/>
          <p:nvPr userDrawn="1"/>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grpSp>
        <p:nvGrpSpPr>
          <p:cNvPr id="71" name="Group 70">
            <a:extLst>
              <a:ext uri="{FF2B5EF4-FFF2-40B4-BE49-F238E27FC236}">
                <a16:creationId xmlns:a16="http://schemas.microsoft.com/office/drawing/2014/main" id="{2C370C9C-9328-4CC1-838F-5A3B15F942D8}"/>
              </a:ext>
            </a:extLst>
          </p:cNvPr>
          <p:cNvGrpSpPr/>
          <p:nvPr userDrawn="1"/>
        </p:nvGrpSpPr>
        <p:grpSpPr>
          <a:xfrm>
            <a:off x="2353058" y="2258488"/>
            <a:ext cx="7532848" cy="1932066"/>
            <a:chOff x="3318610" y="2125980"/>
            <a:chExt cx="5601744" cy="1436766"/>
          </a:xfrm>
        </p:grpSpPr>
        <p:sp>
          <p:nvSpPr>
            <p:cNvPr id="72" name="Oval 71">
              <a:extLst>
                <a:ext uri="{FF2B5EF4-FFF2-40B4-BE49-F238E27FC236}">
                  <a16:creationId xmlns:a16="http://schemas.microsoft.com/office/drawing/2014/main" id="{0084BA8D-7856-4964-ABF6-EDACD02A8F23}"/>
                </a:ext>
              </a:extLst>
            </p:cNvPr>
            <p:cNvSpPr/>
            <p:nvPr/>
          </p:nvSpPr>
          <p:spPr bwMode="gray">
            <a:xfrm>
              <a:off x="3318610"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sp>
          <p:nvSpPr>
            <p:cNvPr id="73" name="Oval 72">
              <a:extLst>
                <a:ext uri="{FF2B5EF4-FFF2-40B4-BE49-F238E27FC236}">
                  <a16:creationId xmlns:a16="http://schemas.microsoft.com/office/drawing/2014/main" id="{931851AA-419C-4ED3-AA38-F53623836A59}"/>
                </a:ext>
              </a:extLst>
            </p:cNvPr>
            <p:cNvSpPr/>
            <p:nvPr/>
          </p:nvSpPr>
          <p:spPr bwMode="gray">
            <a:xfrm>
              <a:off x="5463606"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74" name="Group 73">
              <a:extLst>
                <a:ext uri="{FF2B5EF4-FFF2-40B4-BE49-F238E27FC236}">
                  <a16:creationId xmlns:a16="http://schemas.microsoft.com/office/drawing/2014/main" id="{E9963166-C895-4DE9-9480-635ECCE06A21}"/>
                </a:ext>
              </a:extLst>
            </p:cNvPr>
            <p:cNvGrpSpPr/>
            <p:nvPr/>
          </p:nvGrpSpPr>
          <p:grpSpPr bwMode="gray">
            <a:xfrm flipH="1">
              <a:off x="5941074" y="2443303"/>
              <a:ext cx="356858" cy="677146"/>
              <a:chOff x="5200650" y="1722438"/>
              <a:chExt cx="1797050" cy="3409950"/>
            </a:xfrm>
          </p:grpSpPr>
          <p:sp>
            <p:nvSpPr>
              <p:cNvPr id="115" name="Freeform 26">
                <a:extLst>
                  <a:ext uri="{FF2B5EF4-FFF2-40B4-BE49-F238E27FC236}">
                    <a16:creationId xmlns:a16="http://schemas.microsoft.com/office/drawing/2014/main" id="{ABD57AFA-536A-4FA8-90FD-E7C724CD1EC6}"/>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16" name="Freeform 27">
                <a:extLst>
                  <a:ext uri="{FF2B5EF4-FFF2-40B4-BE49-F238E27FC236}">
                    <a16:creationId xmlns:a16="http://schemas.microsoft.com/office/drawing/2014/main" id="{71CDDBA6-1F60-4FB8-B4A0-12B671E33E30}"/>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17" name="Rectangle 28">
                <a:extLst>
                  <a:ext uri="{FF2B5EF4-FFF2-40B4-BE49-F238E27FC236}">
                    <a16:creationId xmlns:a16="http://schemas.microsoft.com/office/drawing/2014/main" id="{D1994609-BB09-4BAE-878C-CF47E35DA765}"/>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8" name="Rectangle 29">
                <a:extLst>
                  <a:ext uri="{FF2B5EF4-FFF2-40B4-BE49-F238E27FC236}">
                    <a16:creationId xmlns:a16="http://schemas.microsoft.com/office/drawing/2014/main" id="{D71E8D0E-ECBA-46C6-B04E-A6CA78AF6264}"/>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19" name="Rectangle 30">
                <a:extLst>
                  <a:ext uri="{FF2B5EF4-FFF2-40B4-BE49-F238E27FC236}">
                    <a16:creationId xmlns:a16="http://schemas.microsoft.com/office/drawing/2014/main" id="{F52319DA-5B51-4A13-8CFD-71C1389FB49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20" name="Rectangle 31">
                <a:extLst>
                  <a:ext uri="{FF2B5EF4-FFF2-40B4-BE49-F238E27FC236}">
                    <a16:creationId xmlns:a16="http://schemas.microsoft.com/office/drawing/2014/main" id="{48276F9D-0DB0-4B7C-9946-02565FBC42D7}"/>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21" name="Rectangle 32">
                <a:extLst>
                  <a:ext uri="{FF2B5EF4-FFF2-40B4-BE49-F238E27FC236}">
                    <a16:creationId xmlns:a16="http://schemas.microsoft.com/office/drawing/2014/main" id="{B7A2BC67-6D86-482C-93D8-B28FE74DAA40}"/>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22" name="Rectangle 33">
                <a:extLst>
                  <a:ext uri="{FF2B5EF4-FFF2-40B4-BE49-F238E27FC236}">
                    <a16:creationId xmlns:a16="http://schemas.microsoft.com/office/drawing/2014/main" id="{BCBD6536-5DD3-45BC-86EC-BAB1BD97C3E2}"/>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23" name="Rectangle 34">
                <a:extLst>
                  <a:ext uri="{FF2B5EF4-FFF2-40B4-BE49-F238E27FC236}">
                    <a16:creationId xmlns:a16="http://schemas.microsoft.com/office/drawing/2014/main" id="{AF763363-2A8E-41FB-861B-1221F67C949D}"/>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24" name="Rectangle 35">
                <a:extLst>
                  <a:ext uri="{FF2B5EF4-FFF2-40B4-BE49-F238E27FC236}">
                    <a16:creationId xmlns:a16="http://schemas.microsoft.com/office/drawing/2014/main" id="{8C0E87DA-3671-465C-836D-3C5A3EC7AE66}"/>
                  </a:ext>
                </a:extLst>
              </p:cNvPr>
              <p:cNvSpPr>
                <a:spLocks noChangeArrowheads="1"/>
              </p:cNvSpPr>
              <p:nvPr userDrawn="1"/>
            </p:nvSpPr>
            <p:spPr bwMode="gray">
              <a:xfrm>
                <a:off x="5932488" y="2509838"/>
                <a:ext cx="836613"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5" name="Rectangle 36">
                <a:extLst>
                  <a:ext uri="{FF2B5EF4-FFF2-40B4-BE49-F238E27FC236}">
                    <a16:creationId xmlns:a16="http://schemas.microsoft.com/office/drawing/2014/main" id="{4CE6F381-BF69-413D-8176-769166601EDA}"/>
                  </a:ext>
                </a:extLst>
              </p:cNvPr>
              <p:cNvSpPr>
                <a:spLocks noChangeArrowheads="1"/>
              </p:cNvSpPr>
              <p:nvPr userDrawn="1"/>
            </p:nvSpPr>
            <p:spPr bwMode="gray">
              <a:xfrm>
                <a:off x="5429250" y="2509838"/>
                <a:ext cx="171450"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6" name="Rectangle 37">
                <a:extLst>
                  <a:ext uri="{FF2B5EF4-FFF2-40B4-BE49-F238E27FC236}">
                    <a16:creationId xmlns:a16="http://schemas.microsoft.com/office/drawing/2014/main" id="{570C477B-0EB6-408A-84DD-CE085F84C256}"/>
                  </a:ext>
                </a:extLst>
              </p:cNvPr>
              <p:cNvSpPr>
                <a:spLocks noChangeArrowheads="1"/>
              </p:cNvSpPr>
              <p:nvPr userDrawn="1"/>
            </p:nvSpPr>
            <p:spPr bwMode="gray">
              <a:xfrm>
                <a:off x="5680075" y="2509838"/>
                <a:ext cx="173038"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7" name="Rectangle 38">
                <a:extLst>
                  <a:ext uri="{FF2B5EF4-FFF2-40B4-BE49-F238E27FC236}">
                    <a16:creationId xmlns:a16="http://schemas.microsoft.com/office/drawing/2014/main" id="{EE91C0AE-E51B-48D0-8265-8C80C256D003}"/>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8" name="Rectangle 39">
                <a:extLst>
                  <a:ext uri="{FF2B5EF4-FFF2-40B4-BE49-F238E27FC236}">
                    <a16:creationId xmlns:a16="http://schemas.microsoft.com/office/drawing/2014/main" id="{93AA4695-52ED-49D4-8BD8-9A96E713D20C}"/>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9" name="Rectangle 40">
                <a:extLst>
                  <a:ext uri="{FF2B5EF4-FFF2-40B4-BE49-F238E27FC236}">
                    <a16:creationId xmlns:a16="http://schemas.microsoft.com/office/drawing/2014/main" id="{A5BBB543-7FA0-4DD1-9D93-13C12B1B91FA}"/>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0" name="Rectangle 41">
                <a:extLst>
                  <a:ext uri="{FF2B5EF4-FFF2-40B4-BE49-F238E27FC236}">
                    <a16:creationId xmlns:a16="http://schemas.microsoft.com/office/drawing/2014/main" id="{9D8C5474-61C8-46E2-B894-986730661D2F}"/>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31" name="Freeform 42">
                <a:extLst>
                  <a:ext uri="{FF2B5EF4-FFF2-40B4-BE49-F238E27FC236}">
                    <a16:creationId xmlns:a16="http://schemas.microsoft.com/office/drawing/2014/main" id="{CC9E8CA7-9A0A-48FE-B6F0-54A59EABCB81}"/>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32" name="Rectangle 43">
                <a:extLst>
                  <a:ext uri="{FF2B5EF4-FFF2-40B4-BE49-F238E27FC236}">
                    <a16:creationId xmlns:a16="http://schemas.microsoft.com/office/drawing/2014/main" id="{BEAF99A6-ED3E-477A-8E38-C8445440725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75" name="Oval 74">
              <a:extLst>
                <a:ext uri="{FF2B5EF4-FFF2-40B4-BE49-F238E27FC236}">
                  <a16:creationId xmlns:a16="http://schemas.microsoft.com/office/drawing/2014/main" id="{DDD71EF0-AECB-482E-9ABE-DC50E666B85B}"/>
                </a:ext>
              </a:extLst>
            </p:cNvPr>
            <p:cNvSpPr/>
            <p:nvPr/>
          </p:nvSpPr>
          <p:spPr bwMode="gray">
            <a:xfrm>
              <a:off x="7570125"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76" name="Group 75">
              <a:extLst>
                <a:ext uri="{FF2B5EF4-FFF2-40B4-BE49-F238E27FC236}">
                  <a16:creationId xmlns:a16="http://schemas.microsoft.com/office/drawing/2014/main" id="{B2A914B0-CB64-4465-A514-C1235EFD651D}"/>
                </a:ext>
              </a:extLst>
            </p:cNvPr>
            <p:cNvGrpSpPr/>
            <p:nvPr/>
          </p:nvGrpSpPr>
          <p:grpSpPr bwMode="gray">
            <a:xfrm>
              <a:off x="7755317" y="2532022"/>
              <a:ext cx="941411" cy="499709"/>
              <a:chOff x="6151563" y="1584325"/>
              <a:chExt cx="4276725" cy="2270126"/>
            </a:xfrm>
          </p:grpSpPr>
          <p:sp>
            <p:nvSpPr>
              <p:cNvPr id="96" name="Rectangle 47">
                <a:extLst>
                  <a:ext uri="{FF2B5EF4-FFF2-40B4-BE49-F238E27FC236}">
                    <a16:creationId xmlns:a16="http://schemas.microsoft.com/office/drawing/2014/main" id="{CBB90B9B-0CF1-4A05-AE1E-D3D65EFDE038}"/>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7" name="Rectangle 48">
                <a:extLst>
                  <a:ext uri="{FF2B5EF4-FFF2-40B4-BE49-F238E27FC236}">
                    <a16:creationId xmlns:a16="http://schemas.microsoft.com/office/drawing/2014/main" id="{1035AA23-87BF-4802-B343-DDACE884D71F}"/>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8" name="Freeform 49">
                <a:extLst>
                  <a:ext uri="{FF2B5EF4-FFF2-40B4-BE49-F238E27FC236}">
                    <a16:creationId xmlns:a16="http://schemas.microsoft.com/office/drawing/2014/main" id="{A71F8D1E-FB8A-4C6B-AAF0-C0BF1ACBD3FA}"/>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9" name="Rectangle 50">
                <a:extLst>
                  <a:ext uri="{FF2B5EF4-FFF2-40B4-BE49-F238E27FC236}">
                    <a16:creationId xmlns:a16="http://schemas.microsoft.com/office/drawing/2014/main" id="{BFD8ED6F-B327-4EEB-A7D0-925D9890E89D}"/>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0" name="Rectangle 51">
                <a:extLst>
                  <a:ext uri="{FF2B5EF4-FFF2-40B4-BE49-F238E27FC236}">
                    <a16:creationId xmlns:a16="http://schemas.microsoft.com/office/drawing/2014/main" id="{F5CA4D86-3E68-463A-98B4-7ACD8A951F0B}"/>
                  </a:ext>
                </a:extLst>
              </p:cNvPr>
              <p:cNvSpPr>
                <a:spLocks noChangeArrowheads="1"/>
              </p:cNvSpPr>
              <p:nvPr userDrawn="1"/>
            </p:nvSpPr>
            <p:spPr bwMode="gray">
              <a:xfrm>
                <a:off x="7086601" y="2098675"/>
                <a:ext cx="266700" cy="330200"/>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 name="Rectangle 52">
                <a:extLst>
                  <a:ext uri="{FF2B5EF4-FFF2-40B4-BE49-F238E27FC236}">
                    <a16:creationId xmlns:a16="http://schemas.microsoft.com/office/drawing/2014/main" id="{8499DB87-E82D-449E-B981-CD85C9A26FFF}"/>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 name="Rectangle 53">
                <a:extLst>
                  <a:ext uri="{FF2B5EF4-FFF2-40B4-BE49-F238E27FC236}">
                    <a16:creationId xmlns:a16="http://schemas.microsoft.com/office/drawing/2014/main" id="{BB30D313-7F0A-47ED-9369-96D94662D697}"/>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 name="Rectangle 54">
                <a:extLst>
                  <a:ext uri="{FF2B5EF4-FFF2-40B4-BE49-F238E27FC236}">
                    <a16:creationId xmlns:a16="http://schemas.microsoft.com/office/drawing/2014/main" id="{4EA62DC7-9E45-4E3F-81D5-05D13B5B4280}"/>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4" name="Rectangle 55">
                <a:extLst>
                  <a:ext uri="{FF2B5EF4-FFF2-40B4-BE49-F238E27FC236}">
                    <a16:creationId xmlns:a16="http://schemas.microsoft.com/office/drawing/2014/main" id="{377DEED7-CFFB-4AAC-A3DC-C6B1DF0B9442}"/>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5" name="Rectangle 56">
                <a:extLst>
                  <a:ext uri="{FF2B5EF4-FFF2-40B4-BE49-F238E27FC236}">
                    <a16:creationId xmlns:a16="http://schemas.microsoft.com/office/drawing/2014/main" id="{0106A5A1-F713-4635-935A-EC418F5F5C7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6" name="Rectangle 57">
                <a:extLst>
                  <a:ext uri="{FF2B5EF4-FFF2-40B4-BE49-F238E27FC236}">
                    <a16:creationId xmlns:a16="http://schemas.microsoft.com/office/drawing/2014/main" id="{DCA8CD86-3446-4074-BE91-9EAC467FE441}"/>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7" name="Rectangle 58">
                <a:extLst>
                  <a:ext uri="{FF2B5EF4-FFF2-40B4-BE49-F238E27FC236}">
                    <a16:creationId xmlns:a16="http://schemas.microsoft.com/office/drawing/2014/main" id="{7AADDA02-4E1E-4EC0-97A8-B43F95994B3B}"/>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8" name="Rectangle 59">
                <a:extLst>
                  <a:ext uri="{FF2B5EF4-FFF2-40B4-BE49-F238E27FC236}">
                    <a16:creationId xmlns:a16="http://schemas.microsoft.com/office/drawing/2014/main" id="{DF2A117F-307D-4EF6-B8DB-DF8EED26D252}"/>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9" name="Rectangle 60">
                <a:extLst>
                  <a:ext uri="{FF2B5EF4-FFF2-40B4-BE49-F238E27FC236}">
                    <a16:creationId xmlns:a16="http://schemas.microsoft.com/office/drawing/2014/main" id="{A6E25531-FB1B-46E1-8F14-52B2CF3B143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10" name="Rectangle 61">
                <a:extLst>
                  <a:ext uri="{FF2B5EF4-FFF2-40B4-BE49-F238E27FC236}">
                    <a16:creationId xmlns:a16="http://schemas.microsoft.com/office/drawing/2014/main" id="{1F4ED59F-BB23-4634-8D9B-BD468C910F2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11" name="Rectangle 62">
                <a:extLst>
                  <a:ext uri="{FF2B5EF4-FFF2-40B4-BE49-F238E27FC236}">
                    <a16:creationId xmlns:a16="http://schemas.microsoft.com/office/drawing/2014/main" id="{8A63632C-48CF-48BB-9829-BD71C0A1C247}"/>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12" name="Rectangle 63">
                <a:extLst>
                  <a:ext uri="{FF2B5EF4-FFF2-40B4-BE49-F238E27FC236}">
                    <a16:creationId xmlns:a16="http://schemas.microsoft.com/office/drawing/2014/main" id="{B94B695A-9FA9-4DDA-B61F-B484EB601AE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13" name="Rectangle 64">
                <a:extLst>
                  <a:ext uri="{FF2B5EF4-FFF2-40B4-BE49-F238E27FC236}">
                    <a16:creationId xmlns:a16="http://schemas.microsoft.com/office/drawing/2014/main" id="{A34C8854-1390-4817-B979-3ADC7C656B09}"/>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14" name="Rectangle 65">
                <a:extLst>
                  <a:ext uri="{FF2B5EF4-FFF2-40B4-BE49-F238E27FC236}">
                    <a16:creationId xmlns:a16="http://schemas.microsoft.com/office/drawing/2014/main" id="{8EACC7BD-D762-4038-80DB-9064A4FF98F3}"/>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77" name="Multiplication Sign 76">
              <a:extLst>
                <a:ext uri="{FF2B5EF4-FFF2-40B4-BE49-F238E27FC236}">
                  <a16:creationId xmlns:a16="http://schemas.microsoft.com/office/drawing/2014/main" id="{562B1ADC-65C7-4BD6-A8FC-A123377BE4EA}"/>
                </a:ext>
              </a:extLst>
            </p:cNvPr>
            <p:cNvSpPr/>
            <p:nvPr/>
          </p:nvSpPr>
          <p:spPr bwMode="ltGray">
            <a:xfrm>
              <a:off x="4092931"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Multiplication Sign 77">
              <a:extLst>
                <a:ext uri="{FF2B5EF4-FFF2-40B4-BE49-F238E27FC236}">
                  <a16:creationId xmlns:a16="http://schemas.microsoft.com/office/drawing/2014/main" id="{C1E511F6-B9B3-4C50-A8ED-ACC83DD1B383}"/>
                </a:ext>
              </a:extLst>
            </p:cNvPr>
            <p:cNvSpPr/>
            <p:nvPr/>
          </p:nvSpPr>
          <p:spPr bwMode="ltGray">
            <a:xfrm>
              <a:off x="6244214"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Multiplication Sign 78">
              <a:extLst>
                <a:ext uri="{FF2B5EF4-FFF2-40B4-BE49-F238E27FC236}">
                  <a16:creationId xmlns:a16="http://schemas.microsoft.com/office/drawing/2014/main" id="{1CC62F48-915B-474A-A15B-32717D2210A4}"/>
                </a:ext>
              </a:extLst>
            </p:cNvPr>
            <p:cNvSpPr/>
            <p:nvPr/>
          </p:nvSpPr>
          <p:spPr bwMode="ltGray">
            <a:xfrm>
              <a:off x="8335007"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0" name="Group 79">
              <a:extLst>
                <a:ext uri="{FF2B5EF4-FFF2-40B4-BE49-F238E27FC236}">
                  <a16:creationId xmlns:a16="http://schemas.microsoft.com/office/drawing/2014/main" id="{7F7E2F9C-07BB-43C2-8F2C-3E0340DF18C0}"/>
                </a:ext>
              </a:extLst>
            </p:cNvPr>
            <p:cNvGrpSpPr/>
            <p:nvPr/>
          </p:nvGrpSpPr>
          <p:grpSpPr bwMode="gray">
            <a:xfrm>
              <a:off x="3674758" y="2541355"/>
              <a:ext cx="587777" cy="445658"/>
              <a:chOff x="3132278" y="2298246"/>
              <a:chExt cx="718204" cy="544549"/>
            </a:xfrm>
          </p:grpSpPr>
          <p:sp>
            <p:nvSpPr>
              <p:cNvPr id="81" name="Freeform: Shape 80">
                <a:extLst>
                  <a:ext uri="{FF2B5EF4-FFF2-40B4-BE49-F238E27FC236}">
                    <a16:creationId xmlns:a16="http://schemas.microsoft.com/office/drawing/2014/main" id="{572810DB-302A-437A-A628-F2F65AC359D8}"/>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B2DC0F1C-BE64-4FF6-AC7C-F24C9746055C}"/>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5268EEA1-FE00-4486-A9FD-554C5E626E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665C5A64-A362-416D-8BB0-D8CFBD67A0A8}"/>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8D6C9EEE-54DB-48B5-8F5B-0E3FE7F8AC9D}"/>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99AD0C66-39B0-4EAF-AC56-5430C7C365F4}"/>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29C1773-9C09-4624-9D4F-2F0ECEB7902A}"/>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79ED6967-38B9-4A4D-B76D-A0E523C397E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C66E55E2-5863-45E4-A83A-D1727B2A2AB7}"/>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7C407E23-A8D8-4C27-BD34-1466E725EDF8}"/>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4B0F9919-12B2-4A35-974A-C9208219321F}"/>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2AED5752-74E1-42DE-8505-C7C16E52286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DEA4D3BA-B4DA-4B1F-B8B2-5D5F4865D249}"/>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4" name="Freeform: Shape 93">
                <a:extLst>
                  <a:ext uri="{FF2B5EF4-FFF2-40B4-BE49-F238E27FC236}">
                    <a16:creationId xmlns:a16="http://schemas.microsoft.com/office/drawing/2014/main" id="{444F26F8-2578-4F4A-9BA5-037D322DC7EB}"/>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5" name="Freeform: Shape 94">
                <a:extLst>
                  <a:ext uri="{FF2B5EF4-FFF2-40B4-BE49-F238E27FC236}">
                    <a16:creationId xmlns:a16="http://schemas.microsoft.com/office/drawing/2014/main" id="{2736B636-F404-40AA-A997-F4637DDA4155}"/>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spTree>
    <p:extLst>
      <p:ext uri="{BB962C8B-B14F-4D97-AF65-F5344CB8AC3E}">
        <p14:creationId xmlns:p14="http://schemas.microsoft.com/office/powerpoint/2010/main" val="4263931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42" presetClass="path" presetSubtype="0" decel="100000" fill="hold" nodeType="withEffect">
                                  <p:stCondLst>
                                    <p:cond delay="100"/>
                                  </p:stCondLst>
                                  <p:childTnLst>
                                    <p:animMotion origin="layout" path="M -2.91667E-6 1.11111E-6 L -2.91667E-6 0.03542 " pathEditMode="relative" rAng="0" ptsTypes="AA">
                                      <p:cBhvr>
                                        <p:cTn id="9" dur="700" spd="-100000" fill="hold"/>
                                        <p:tgtEl>
                                          <p:spTgt spid="135"/>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par>
                                <p:cTn id="13" presetID="42" presetClass="path" presetSubtype="0" decel="100000" fill="hold" nodeType="withEffect">
                                  <p:stCondLst>
                                    <p:cond delay="100"/>
                                  </p:stCondLst>
                                  <p:childTnLst>
                                    <p:animMotion origin="layout" path="M -2.91667E-6 1.11111E-6 L -2.91667E-6 0.03542 " pathEditMode="relative" rAng="0" ptsTypes="AA">
                                      <p:cBhvr>
                                        <p:cTn id="14" dur="700" spd="-100000" fill="hold"/>
                                        <p:tgtEl>
                                          <p:spTgt spid="7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51C800BE-DAB3-4A4B-B91E-A1ED8C53D66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9350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19629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095685"/>
          </a:xfrm>
        </p:spPr>
        <p:txBody>
          <a:bodyPr/>
          <a:lstStyle>
            <a:lvl1pPr marL="0" indent="0">
              <a:buClr>
                <a:schemeClr val="tx1">
                  <a:lumMod val="50000"/>
                  <a:lumOff val="50000"/>
                </a:schemeClr>
              </a:buClr>
              <a:buSzPct val="100000"/>
              <a:buNone/>
              <a:defRPr>
                <a:solidFill>
                  <a:schemeClr val="bg1"/>
                </a:solidFill>
              </a:defRPr>
            </a:lvl1pPr>
            <a:lvl2pPr marL="754380" indent="-342900">
              <a:buClr>
                <a:schemeClr val="tx1">
                  <a:lumMod val="50000"/>
                  <a:lumOff val="50000"/>
                </a:schemeClr>
              </a:buClr>
              <a:buSzPct val="100000"/>
              <a:defRPr lang="en-US" sz="2000" kern="1200" spc="0" baseline="0" dirty="0">
                <a:solidFill>
                  <a:schemeClr val="bg1"/>
                </a:solidFill>
                <a:latin typeface="+mn-lt"/>
                <a:ea typeface="+mn-ea"/>
                <a:cs typeface="+mn-cs"/>
              </a:defRPr>
            </a:lvl2pPr>
            <a:lvl3pPr marL="1183005" indent="-285750">
              <a:buClr>
                <a:schemeClr val="tx1">
                  <a:lumMod val="50000"/>
                  <a:lumOff val="50000"/>
                </a:schemeClr>
              </a:buClr>
              <a:buSzPct val="100000"/>
              <a:defRPr lang="en-US" sz="1600" kern="1200" spc="0" baseline="0" dirty="0" smtClean="0">
                <a:solidFill>
                  <a:schemeClr val="bg1"/>
                </a:soli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095685"/>
          </a:xfrm>
        </p:spPr>
        <p:txBody>
          <a:bodyPr/>
          <a:lstStyle>
            <a:lvl1pPr marL="0" indent="0">
              <a:buClr>
                <a:schemeClr val="tx1">
                  <a:lumMod val="50000"/>
                  <a:lumOff val="50000"/>
                </a:schemeClr>
              </a:buClr>
              <a:buSzPct val="100000"/>
              <a:buNone/>
              <a:defRPr>
                <a:solidFill>
                  <a:schemeClr val="bg1"/>
                </a:solidFill>
              </a:defRPr>
            </a:lvl1pPr>
            <a:lvl2pPr marL="754380" indent="-342900">
              <a:buClr>
                <a:schemeClr val="tx1">
                  <a:lumMod val="50000"/>
                  <a:lumOff val="50000"/>
                </a:schemeClr>
              </a:buClr>
              <a:buSzPct val="100000"/>
              <a:defRPr lang="en-US" sz="2000" kern="1200" spc="0" baseline="0" dirty="0">
                <a:solidFill>
                  <a:schemeClr val="bg1"/>
                </a:solidFill>
                <a:latin typeface="+mn-lt"/>
                <a:ea typeface="+mn-ea"/>
                <a:cs typeface="+mn-cs"/>
              </a:defRPr>
            </a:lvl2pPr>
            <a:lvl3pPr marL="1183005" indent="-285750">
              <a:buClr>
                <a:schemeClr val="tx1">
                  <a:lumMod val="50000"/>
                  <a:lumOff val="50000"/>
                </a:schemeClr>
              </a:buClr>
              <a:buSzPct val="100000"/>
              <a:defRPr lang="en-US" sz="1600" kern="1200" spc="0" baseline="0" dirty="0">
                <a:solidFill>
                  <a:schemeClr val="bg1"/>
                </a:soli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7" name="TextBox 6">
            <a:extLst>
              <a:ext uri="{FF2B5EF4-FFF2-40B4-BE49-F238E27FC236}">
                <a16:creationId xmlns:a16="http://schemas.microsoft.com/office/drawing/2014/main" id="{D96E66A7-DB3F-4897-A6D6-7092CBEEA73C}"/>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46803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solidFill>
                  <a:schemeClr val="bg1"/>
                </a:solidFill>
                <a:latin typeface="+mn-lt"/>
                <a:ea typeface="+mn-ea"/>
                <a:cs typeface="+mn-cs"/>
              </a:defRPr>
            </a:lvl2pPr>
            <a:lvl3pPr marL="450850" indent="0">
              <a:buFont typeface="Wingdings" panose="05000000000000000000" pitchFamily="2" charset="2"/>
              <a:buNone/>
              <a:tabLst/>
              <a:defRPr lang="en-US" sz="1600" kern="1200" spc="0" baseline="0" dirty="0">
                <a:solidFill>
                  <a:schemeClr val="bg1"/>
                </a:soli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solidFill>
                  <a:schemeClr val="bg1"/>
                </a:solidFill>
                <a:latin typeface="+mn-lt"/>
                <a:ea typeface="+mn-ea"/>
                <a:cs typeface="+mn-cs"/>
              </a:defRPr>
            </a:lvl2pPr>
            <a:lvl3pPr marL="450850" indent="0">
              <a:buFont typeface="Wingdings" panose="05000000000000000000" pitchFamily="2" charset="2"/>
              <a:buNone/>
              <a:tabLst/>
              <a:defRPr lang="en-US" sz="1600" kern="1200" spc="0" baseline="0" dirty="0">
                <a:solidFill>
                  <a:schemeClr val="bg1"/>
                </a:soli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7" name="TextBox 6">
            <a:extLst>
              <a:ext uri="{FF2B5EF4-FFF2-40B4-BE49-F238E27FC236}">
                <a16:creationId xmlns:a16="http://schemas.microsoft.com/office/drawing/2014/main" id="{56BA295A-7B9C-4D0D-9A6E-3CC303F09275}"/>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8838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4" name="TextBox 3">
            <a:extLst>
              <a:ext uri="{FF2B5EF4-FFF2-40B4-BE49-F238E27FC236}">
                <a16:creationId xmlns:a16="http://schemas.microsoft.com/office/drawing/2014/main" id="{25253CC3-BF7E-48EE-9EC3-662C446880F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611015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4" name="TextBox 3">
            <a:extLst>
              <a:ext uri="{FF2B5EF4-FFF2-40B4-BE49-F238E27FC236}">
                <a16:creationId xmlns:a16="http://schemas.microsoft.com/office/drawing/2014/main" id="{C3B60D83-2BB6-44AD-9BA5-C2DCC672095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599868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927225" y="2402351"/>
            <a:ext cx="1595438" cy="1595434"/>
          </a:xfrm>
          <a:prstGeom prst="ellipse">
            <a:avLst/>
          </a:prstGeom>
          <a:solidFill>
            <a:schemeClr val="tx1"/>
          </a:solidFill>
          <a:ln w="19050" cap="flat" cmpd="sng" algn="ctr">
            <a:noFill/>
            <a:prstDash val="solid"/>
          </a:ln>
          <a:effectLst>
            <a:outerShdw blurRad="254000" algn="ctr" rotWithShape="0">
              <a:srgbClr val="FFFFFF">
                <a:alpha val="5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5299074" y="2402351"/>
            <a:ext cx="1595438" cy="1595434"/>
          </a:xfrm>
          <a:prstGeom prst="ellipse">
            <a:avLst/>
          </a:prstGeom>
          <a:solidFill>
            <a:schemeClr val="tx1"/>
          </a:solidFill>
          <a:ln w="19050" cap="flat" cmpd="sng" algn="ctr">
            <a:noFill/>
            <a:prstDash val="solid"/>
          </a:ln>
          <a:effectLst>
            <a:outerShdw blurRad="254000" algn="ctr" rotWithShape="0">
              <a:srgbClr val="FFFFFF">
                <a:alpha val="5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3" name="Oval 12">
            <a:extLst>
              <a:ext uri="{FF2B5EF4-FFF2-40B4-BE49-F238E27FC236}">
                <a16:creationId xmlns:a16="http://schemas.microsoft.com/office/drawing/2014/main" id="{B3AFDF47-E417-4434-9001-222C7A7B601B}"/>
              </a:ext>
            </a:extLst>
          </p:cNvPr>
          <p:cNvSpPr/>
          <p:nvPr/>
        </p:nvSpPr>
        <p:spPr bwMode="auto">
          <a:xfrm>
            <a:off x="8681243" y="2402351"/>
            <a:ext cx="1595438" cy="1595434"/>
          </a:xfrm>
          <a:prstGeom prst="ellipse">
            <a:avLst/>
          </a:prstGeom>
          <a:solidFill>
            <a:schemeClr val="tx1"/>
          </a:solidFill>
          <a:ln w="19050" cap="flat" cmpd="sng" algn="ctr">
            <a:noFill/>
            <a:prstDash val="solid"/>
          </a:ln>
          <a:effectLst>
            <a:outerShdw blurRad="254000" algn="ctr" rotWithShape="0">
              <a:srgbClr val="FFFFFF">
                <a:alpha val="5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4" name="TextBox 13">
            <a:extLst>
              <a:ext uri="{FF2B5EF4-FFF2-40B4-BE49-F238E27FC236}">
                <a16:creationId xmlns:a16="http://schemas.microsoft.com/office/drawing/2014/main" id="{73F2FE84-DD2C-4E36-9FF5-C540543A4B7D}"/>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0B2030C9-4A52-4102-81DA-1D7748AF8C8E}"/>
              </a:ext>
            </a:extLst>
          </p:cNvPr>
          <p:cNvSpPr/>
          <p:nvPr userDrawn="1"/>
        </p:nvSpPr>
        <p:spPr bwMode="auto">
          <a:xfrm>
            <a:off x="1927225" y="2402351"/>
            <a:ext cx="1595438" cy="1595434"/>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6" name="Oval 15">
            <a:extLst>
              <a:ext uri="{FF2B5EF4-FFF2-40B4-BE49-F238E27FC236}">
                <a16:creationId xmlns:a16="http://schemas.microsoft.com/office/drawing/2014/main" id="{7A4CD5F6-01BB-4AA1-85C8-1723BBB8DF2D}"/>
              </a:ext>
            </a:extLst>
          </p:cNvPr>
          <p:cNvSpPr/>
          <p:nvPr userDrawn="1"/>
        </p:nvSpPr>
        <p:spPr bwMode="auto">
          <a:xfrm>
            <a:off x="5299074" y="2402351"/>
            <a:ext cx="1595438" cy="1595434"/>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7" name="Oval 16">
            <a:extLst>
              <a:ext uri="{FF2B5EF4-FFF2-40B4-BE49-F238E27FC236}">
                <a16:creationId xmlns:a16="http://schemas.microsoft.com/office/drawing/2014/main" id="{016CD892-D319-464D-8E46-907648EB134A}"/>
              </a:ext>
            </a:extLst>
          </p:cNvPr>
          <p:cNvSpPr/>
          <p:nvPr userDrawn="1"/>
        </p:nvSpPr>
        <p:spPr bwMode="auto">
          <a:xfrm>
            <a:off x="8681243" y="2402351"/>
            <a:ext cx="1595438" cy="1595434"/>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477147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5136">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215520" y="2474871"/>
            <a:ext cx="1450398" cy="1450395"/>
          </a:xfrm>
          <a:prstGeom prst="ellipse">
            <a:avLst/>
          </a:prstGeom>
          <a:solidFill>
            <a:schemeClr val="tx1"/>
          </a:solidFill>
          <a:ln w="19050" cap="flat" cmpd="sng" algn="ctr">
            <a:noFill/>
            <a:prstDash val="solid"/>
          </a:ln>
          <a:effectLst>
            <a:outerShdw blurRad="254000" algn="ctr" rotWithShape="0">
              <a:srgbClr val="FFFFFF">
                <a:alpha val="5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3985707" y="2474871"/>
            <a:ext cx="1450398" cy="1450395"/>
          </a:xfrm>
          <a:prstGeom prst="ellipse">
            <a:avLst/>
          </a:prstGeom>
          <a:solidFill>
            <a:schemeClr val="tx1"/>
          </a:solidFill>
          <a:ln w="19050" cap="flat" cmpd="sng" algn="ctr">
            <a:noFill/>
            <a:prstDash val="solid"/>
          </a:ln>
          <a:effectLst>
            <a:outerShdw blurRad="254000" algn="ctr" rotWithShape="0">
              <a:srgbClr val="FFFFFF">
                <a:alpha val="5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4" name="Oval 13">
            <a:extLst>
              <a:ext uri="{FF2B5EF4-FFF2-40B4-BE49-F238E27FC236}">
                <a16:creationId xmlns:a16="http://schemas.microsoft.com/office/drawing/2014/main" id="{9C5F9FC3-AD04-45D7-B193-E0BAD0C8C7C0}"/>
              </a:ext>
            </a:extLst>
          </p:cNvPr>
          <p:cNvSpPr/>
          <p:nvPr/>
        </p:nvSpPr>
        <p:spPr bwMode="auto">
          <a:xfrm>
            <a:off x="6755894" y="2474871"/>
            <a:ext cx="1450398" cy="1450395"/>
          </a:xfrm>
          <a:prstGeom prst="ellipse">
            <a:avLst/>
          </a:prstGeom>
          <a:solidFill>
            <a:schemeClr val="tx1"/>
          </a:solidFill>
          <a:ln w="19050" cap="flat" cmpd="sng" algn="ctr">
            <a:noFill/>
            <a:prstDash val="solid"/>
          </a:ln>
          <a:effectLst>
            <a:outerShdw blurRad="254000" algn="ctr" rotWithShape="0">
              <a:srgbClr val="FFFFFF">
                <a:alpha val="5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2"/>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bg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p:nvSpPr>
        <p:spPr bwMode="auto">
          <a:xfrm>
            <a:off x="9526082" y="2474871"/>
            <a:ext cx="1450398" cy="1450395"/>
          </a:xfrm>
          <a:prstGeom prst="ellipse">
            <a:avLst/>
          </a:prstGeom>
          <a:solidFill>
            <a:schemeClr val="tx1"/>
          </a:solidFill>
          <a:ln w="19050" cap="flat" cmpd="sng" algn="ctr">
            <a:noFill/>
            <a:prstDash val="solid"/>
          </a:ln>
          <a:effectLst>
            <a:outerShdw blurRad="254000" algn="ctr" rotWithShape="0">
              <a:srgbClr val="FFFFFF">
                <a:alpha val="5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20" name="TextBox 19">
            <a:extLst>
              <a:ext uri="{FF2B5EF4-FFF2-40B4-BE49-F238E27FC236}">
                <a16:creationId xmlns:a16="http://schemas.microsoft.com/office/drawing/2014/main" id="{FF97B5AD-E5B6-4555-A98E-04D3F719B52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21" name="Oval 20">
            <a:extLst>
              <a:ext uri="{FF2B5EF4-FFF2-40B4-BE49-F238E27FC236}">
                <a16:creationId xmlns:a16="http://schemas.microsoft.com/office/drawing/2014/main" id="{85385CB6-FD17-47C1-9C83-66D2DA8FA4D8}"/>
              </a:ext>
            </a:extLst>
          </p:cNvPr>
          <p:cNvSpPr/>
          <p:nvPr userDrawn="1"/>
        </p:nvSpPr>
        <p:spPr bwMode="auto">
          <a:xfrm>
            <a:off x="1215520" y="2474871"/>
            <a:ext cx="1450398" cy="1450395"/>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22" name="Oval 21">
            <a:extLst>
              <a:ext uri="{FF2B5EF4-FFF2-40B4-BE49-F238E27FC236}">
                <a16:creationId xmlns:a16="http://schemas.microsoft.com/office/drawing/2014/main" id="{5EB123DC-1C06-428A-AA6B-E831BD5788EC}"/>
              </a:ext>
            </a:extLst>
          </p:cNvPr>
          <p:cNvSpPr/>
          <p:nvPr userDrawn="1"/>
        </p:nvSpPr>
        <p:spPr bwMode="auto">
          <a:xfrm>
            <a:off x="3985707" y="2474871"/>
            <a:ext cx="1450398" cy="1450395"/>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23" name="Oval 22">
            <a:extLst>
              <a:ext uri="{FF2B5EF4-FFF2-40B4-BE49-F238E27FC236}">
                <a16:creationId xmlns:a16="http://schemas.microsoft.com/office/drawing/2014/main" id="{AEE4133E-F7D8-4635-BE13-18D2B6B61F34}"/>
              </a:ext>
            </a:extLst>
          </p:cNvPr>
          <p:cNvSpPr/>
          <p:nvPr userDrawn="1"/>
        </p:nvSpPr>
        <p:spPr bwMode="auto">
          <a:xfrm>
            <a:off x="6755894" y="2474871"/>
            <a:ext cx="1450398" cy="1450395"/>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24" name="Oval 23">
            <a:extLst>
              <a:ext uri="{FF2B5EF4-FFF2-40B4-BE49-F238E27FC236}">
                <a16:creationId xmlns:a16="http://schemas.microsoft.com/office/drawing/2014/main" id="{738F4F50-22F2-422F-9BBA-B55F35C400CA}"/>
              </a:ext>
            </a:extLst>
          </p:cNvPr>
          <p:cNvSpPr/>
          <p:nvPr userDrawn="1"/>
        </p:nvSpPr>
        <p:spPr bwMode="auto">
          <a:xfrm>
            <a:off x="9526082" y="2474871"/>
            <a:ext cx="1450398" cy="1450395"/>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41873944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2 column boxe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5367338" cy="4832350"/>
          </a:xfrm>
          <a:prstGeom prst="rect">
            <a:avLst/>
          </a:prstGeom>
          <a:solidFill>
            <a:schemeClr val="tx1"/>
          </a:solidFill>
          <a:ln w="19050" cap="flat" cmpd="sng" algn="ctr">
            <a:noFill/>
            <a:prstDash val="solid"/>
          </a:ln>
          <a:effectLst>
            <a:outerShdw blurRad="1524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6239445" y="1436688"/>
            <a:ext cx="5367338" cy="4832350"/>
          </a:xfrm>
          <a:prstGeom prst="rect">
            <a:avLst/>
          </a:prstGeom>
          <a:solidFill>
            <a:schemeClr val="tx1"/>
          </a:solidFill>
          <a:ln w="19050" cap="flat" cmpd="sng" algn="ctr">
            <a:noFill/>
            <a:prstDash val="solid"/>
          </a:ln>
          <a:effectLst>
            <a:outerShdw blurRad="1524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2"/>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8"/>
            <a:ext cx="4541837" cy="3494291"/>
          </a:xfrm>
        </p:spPr>
        <p:txBody>
          <a:bodyPr>
            <a:normAutofit/>
          </a:bodyPr>
          <a:lstStyle>
            <a:lvl1pPr marL="0" indent="0" algn="l">
              <a:spcBef>
                <a:spcPts val="0"/>
              </a:spcBef>
              <a:spcAft>
                <a:spcPts val="1200"/>
              </a:spcAft>
              <a:buNone/>
              <a:defRPr sz="2000">
                <a:solidFill>
                  <a:schemeClr val="bg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2"/>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07777"/>
          </a:xfrm>
        </p:spPr>
        <p:txBody>
          <a:bodyPr/>
          <a:lstStyle>
            <a:lvl1pPr marL="0" indent="0" algn="l">
              <a:spcBef>
                <a:spcPts val="0"/>
              </a:spcBef>
              <a:spcAft>
                <a:spcPts val="1200"/>
              </a:spcAft>
              <a:buNone/>
              <a:defRPr sz="2000">
                <a:solidFill>
                  <a:schemeClr val="bg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0" name="Rectangle 9">
            <a:extLst>
              <a:ext uri="{FF2B5EF4-FFF2-40B4-BE49-F238E27FC236}">
                <a16:creationId xmlns:a16="http://schemas.microsoft.com/office/drawing/2014/main" id="{B97E4C66-84DA-4EBB-A9A8-30E24B18B210}"/>
              </a:ext>
            </a:extLst>
          </p:cNvPr>
          <p:cNvSpPr/>
          <p:nvPr userDrawn="1"/>
        </p:nvSpPr>
        <p:spPr bwMode="auto">
          <a:xfrm>
            <a:off x="584200" y="1436688"/>
            <a:ext cx="5367338"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1" name="Rectangle 10">
            <a:extLst>
              <a:ext uri="{FF2B5EF4-FFF2-40B4-BE49-F238E27FC236}">
                <a16:creationId xmlns:a16="http://schemas.microsoft.com/office/drawing/2014/main" id="{4DD0C888-FB21-4EF4-B323-15D6530ECB0A}"/>
              </a:ext>
            </a:extLst>
          </p:cNvPr>
          <p:cNvSpPr/>
          <p:nvPr userDrawn="1"/>
        </p:nvSpPr>
        <p:spPr bwMode="auto">
          <a:xfrm>
            <a:off x="6239445" y="1436688"/>
            <a:ext cx="5367338"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2" name="TextBox 11">
            <a:extLst>
              <a:ext uri="{FF2B5EF4-FFF2-40B4-BE49-F238E27FC236}">
                <a16:creationId xmlns:a16="http://schemas.microsoft.com/office/drawing/2014/main" id="{7EABEACB-F8D7-4E0A-96DB-EF49E5CEE95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21785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1271">
          <p15:clr>
            <a:srgbClr val="5ACBF0"/>
          </p15:clr>
        </p15:guide>
        <p15:guide id="30" orient="horz" pos="288">
          <p15:clr>
            <a:srgbClr val="5ACBF0"/>
          </p15:clr>
        </p15:guide>
        <p15:guide id="31" orient="horz" pos="91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3 column boxe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B1AF903-0040-4D7E-A33F-1E7E5F9262AB}"/>
              </a:ext>
            </a:extLst>
          </p:cNvPr>
          <p:cNvSpPr/>
          <p:nvPr/>
        </p:nvSpPr>
        <p:spPr bwMode="auto">
          <a:xfrm>
            <a:off x="8128000" y="1436688"/>
            <a:ext cx="3481388" cy="4832350"/>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2" name="Rectangle 11">
            <a:extLst>
              <a:ext uri="{FF2B5EF4-FFF2-40B4-BE49-F238E27FC236}">
                <a16:creationId xmlns:a16="http://schemas.microsoft.com/office/drawing/2014/main" id="{43CB69BF-3A64-4E46-8F9F-B042E821429A}"/>
              </a:ext>
            </a:extLst>
          </p:cNvPr>
          <p:cNvSpPr/>
          <p:nvPr/>
        </p:nvSpPr>
        <p:spPr bwMode="auto">
          <a:xfrm>
            <a:off x="4356099" y="1436688"/>
            <a:ext cx="3481388" cy="4832350"/>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3481388" cy="4832350"/>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738664"/>
          </a:xfrm>
        </p:spPr>
        <p:txBody>
          <a:bodyPr/>
          <a:lstStyle>
            <a:lvl1pPr marL="0" indent="0" algn="l">
              <a:spcBef>
                <a:spcPts val="0"/>
              </a:spcBef>
              <a:buNone/>
              <a:defRPr sz="2400">
                <a:solidFill>
                  <a:schemeClr val="accent2"/>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3111500"/>
          </a:xfrm>
        </p:spPr>
        <p:txBody>
          <a:bodyPr>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738664"/>
          </a:xfrm>
        </p:spPr>
        <p:txBody>
          <a:bodyPr/>
          <a:lstStyle>
            <a:lvl1pPr marL="0" indent="0" algn="l">
              <a:spcBef>
                <a:spcPts val="0"/>
              </a:spcBef>
              <a:buNone/>
              <a:defRPr sz="2400">
                <a:solidFill>
                  <a:schemeClr val="accent2"/>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3111500"/>
          </a:xfrm>
        </p:spPr>
        <p:txBody>
          <a:bodyPr>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738664"/>
          </a:xfrm>
        </p:spPr>
        <p:txBody>
          <a:bodyPr/>
          <a:lstStyle>
            <a:lvl1pPr marL="0" indent="0" algn="l">
              <a:spcBef>
                <a:spcPts val="0"/>
              </a:spcBef>
              <a:buNone/>
              <a:defRPr sz="2400">
                <a:solidFill>
                  <a:schemeClr val="accent2"/>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3111500"/>
          </a:xfrm>
        </p:spPr>
        <p:txBody>
          <a:bodyPr>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9" name="Rectangle 18">
            <a:extLst>
              <a:ext uri="{FF2B5EF4-FFF2-40B4-BE49-F238E27FC236}">
                <a16:creationId xmlns:a16="http://schemas.microsoft.com/office/drawing/2014/main" id="{4803D982-3906-4847-9C92-55B82054E3F3}"/>
              </a:ext>
            </a:extLst>
          </p:cNvPr>
          <p:cNvSpPr/>
          <p:nvPr userDrawn="1"/>
        </p:nvSpPr>
        <p:spPr bwMode="auto">
          <a:xfrm>
            <a:off x="4356099" y="1436688"/>
            <a:ext cx="3481388"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20" name="Rectangle 19">
            <a:extLst>
              <a:ext uri="{FF2B5EF4-FFF2-40B4-BE49-F238E27FC236}">
                <a16:creationId xmlns:a16="http://schemas.microsoft.com/office/drawing/2014/main" id="{413F11BA-83A6-4953-ACD4-850F5FCAF543}"/>
              </a:ext>
            </a:extLst>
          </p:cNvPr>
          <p:cNvSpPr/>
          <p:nvPr userDrawn="1"/>
        </p:nvSpPr>
        <p:spPr bwMode="auto">
          <a:xfrm>
            <a:off x="584200" y="1436688"/>
            <a:ext cx="3481388"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21" name="Rectangle 20">
            <a:extLst>
              <a:ext uri="{FF2B5EF4-FFF2-40B4-BE49-F238E27FC236}">
                <a16:creationId xmlns:a16="http://schemas.microsoft.com/office/drawing/2014/main" id="{F07C7214-D73B-4366-894E-B9531F895690}"/>
              </a:ext>
            </a:extLst>
          </p:cNvPr>
          <p:cNvSpPr/>
          <p:nvPr userDrawn="1"/>
        </p:nvSpPr>
        <p:spPr bwMode="auto">
          <a:xfrm>
            <a:off x="8127999" y="1436688"/>
            <a:ext cx="3478783"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22" name="Rectangle 21">
            <a:extLst>
              <a:ext uri="{FF2B5EF4-FFF2-40B4-BE49-F238E27FC236}">
                <a16:creationId xmlns:a16="http://schemas.microsoft.com/office/drawing/2014/main" id="{5D2C5DE0-89AC-4736-B21F-47EAD1033E71}"/>
              </a:ext>
            </a:extLst>
          </p:cNvPr>
          <p:cNvSpPr/>
          <p:nvPr userDrawn="1"/>
        </p:nvSpPr>
        <p:spPr bwMode="auto">
          <a:xfrm>
            <a:off x="8128000" y="1436688"/>
            <a:ext cx="3481388" cy="483235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23" name="TextBox 22">
            <a:extLst>
              <a:ext uri="{FF2B5EF4-FFF2-40B4-BE49-F238E27FC236}">
                <a16:creationId xmlns:a16="http://schemas.microsoft.com/office/drawing/2014/main" id="{6338CC2B-429E-493E-B729-4289FCD3B031}"/>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40187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orient="horz" pos="3792">
          <p15:clr>
            <a:srgbClr val="5ACBF0"/>
          </p15:clr>
        </p15:guide>
        <p15:guide id="32"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08995" y="2286000"/>
            <a:ext cx="1950720" cy="3200400"/>
          </a:xfrm>
        </p:spPr>
        <p:txBody>
          <a:bodyPr anchor="t" anchorCtr="0">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18106" y="2286000"/>
            <a:ext cx="1950720" cy="3200400"/>
          </a:xfrm>
        </p:spPr>
        <p:txBody>
          <a:bodyPr anchor="t" anchorCtr="0">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27216" y="2286000"/>
            <a:ext cx="1950720" cy="3200400"/>
          </a:xfrm>
        </p:spPr>
        <p:txBody>
          <a:bodyPr anchor="t" anchorCtr="0">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336327" y="2286000"/>
            <a:ext cx="1950720" cy="3200400"/>
          </a:xfrm>
        </p:spPr>
        <p:txBody>
          <a:bodyPr anchor="t" anchorCtr="0">
            <a:normAutofit/>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TextBox 11">
            <a:extLst>
              <a:ext uri="{FF2B5EF4-FFF2-40B4-BE49-F238E27FC236}">
                <a16:creationId xmlns:a16="http://schemas.microsoft.com/office/drawing/2014/main" id="{99881112-B0D7-4C5F-85AC-F65EF8A579A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35384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ottom horizontal boxed content">
    <p:bg>
      <p:bgPr>
        <a:solidFill>
          <a:schemeClr val="bg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466850"/>
            <a:ext cx="12192000" cy="5391150"/>
          </a:xfrm>
          <a:prstGeom prst="rect">
            <a:avLst/>
          </a:prstGeom>
          <a:solidFill>
            <a:schemeClr val="tx1"/>
          </a:solidFill>
          <a:ln>
            <a:noFill/>
            <a:headEnd type="none" w="med" len="med"/>
            <a:tailEnd type="none" w="med" len="med"/>
          </a:ln>
          <a:effectLst>
            <a:outerShdw blurRad="152400" sx="102000" sy="102000" algn="ctr" rotWithShape="0">
              <a:schemeClr val="bg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5088637" cy="369332"/>
          </a:xfrm>
        </p:spPr>
        <p:txBody>
          <a:bodyPr/>
          <a:lstStyle>
            <a:lvl1pPr marL="0" indent="0" algn="l">
              <a:spcBef>
                <a:spcPts val="0"/>
              </a:spcBef>
              <a:buNone/>
              <a:defRPr sz="2400">
                <a:solidFill>
                  <a:schemeClr val="accent2"/>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50886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9" name="Rectangle 8">
            <a:extLst>
              <a:ext uri="{FF2B5EF4-FFF2-40B4-BE49-F238E27FC236}">
                <a16:creationId xmlns:a16="http://schemas.microsoft.com/office/drawing/2014/main" id="{A49E94F3-322C-4B5A-8E26-59AC6C748870}"/>
              </a:ext>
            </a:extLst>
          </p:cNvPr>
          <p:cNvSpPr/>
          <p:nvPr userDrawn="1"/>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EF78FBDB-C9E5-4AA6-82AB-2F45D39E397F}"/>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7195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51768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iagram content">
    <p:bg>
      <p:bgPr>
        <a:solidFill>
          <a:schemeClr val="bg2">
            <a:lumMod val="1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p:nvSpPr>
        <p:spPr bwMode="auto">
          <a:xfrm>
            <a:off x="0" y="5607050"/>
            <a:ext cx="12192000" cy="1250950"/>
          </a:xfrm>
          <a:prstGeom prst="rect">
            <a:avLst/>
          </a:prstGeom>
          <a:solidFill>
            <a:schemeClr val="bg2">
              <a:lumMod val="10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250950"/>
            <a:ext cx="12192000" cy="4356100"/>
          </a:xfrm>
          <a:prstGeom prst="rect">
            <a:avLst/>
          </a:prstGeom>
          <a:solidFill>
            <a:schemeClr val="tx1"/>
          </a:solidFill>
          <a:ln>
            <a:noFill/>
            <a:headEnd type="none" w="med" len="med"/>
            <a:tailEnd type="none" w="med" len="med"/>
          </a:ln>
          <a:effectLst>
            <a:outerShdw blurRad="152400" sx="102000" sy="102000" algn="ctr" rotWithShape="0">
              <a:schemeClr val="bg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1" y="5846802"/>
            <a:ext cx="11018521" cy="215444"/>
          </a:xfrm>
        </p:spPr>
        <p:txBody>
          <a:bodyPr anchor="t" anchorCtr="0"/>
          <a:lstStyle>
            <a:lvl1pPr marL="0" indent="0" algn="l">
              <a:spcBef>
                <a:spcPts val="0"/>
              </a:spcBef>
              <a:buNone/>
              <a:defRPr sz="1400">
                <a:solidFill>
                  <a:schemeClr val="accent3"/>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7" name="Rectangle 6">
            <a:extLst>
              <a:ext uri="{FF2B5EF4-FFF2-40B4-BE49-F238E27FC236}">
                <a16:creationId xmlns:a16="http://schemas.microsoft.com/office/drawing/2014/main" id="{4B561A04-4AE0-431A-813C-18F07EBF6B75}"/>
              </a:ext>
            </a:extLst>
          </p:cNvPr>
          <p:cNvSpPr/>
          <p:nvPr userDrawn="1"/>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931675F-7F3A-4114-AB1C-A434C444063C}"/>
              </a:ext>
            </a:extLst>
          </p:cNvPr>
          <p:cNvSpPr/>
          <p:nvPr userDrawn="1"/>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FDFCE2CC-B777-43D2-9952-DE866D21BFB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50244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n bucketed content">
    <p:bg>
      <p:bgPr>
        <a:solidFill>
          <a:schemeClr val="bg2">
            <a:lumMod val="1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p:nvSpPr>
        <p:spPr bwMode="auto">
          <a:xfrm>
            <a:off x="588263" y="1063525"/>
            <a:ext cx="2611387" cy="2558886"/>
          </a:xfrm>
          <a:prstGeom prst="rect">
            <a:avLst/>
          </a:prstGeom>
          <a:solidFill>
            <a:schemeClr val="tx1"/>
          </a:solidFill>
          <a:ln>
            <a:noFill/>
            <a:headEnd type="none" w="med" len="med"/>
            <a:tailEnd type="none" w="med" len="med"/>
          </a:ln>
          <a:effectLst>
            <a:outerShdw blurRad="635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1" name="Rectangle 10">
            <a:extLst>
              <a:ext uri="{FF2B5EF4-FFF2-40B4-BE49-F238E27FC236}">
                <a16:creationId xmlns:a16="http://schemas.microsoft.com/office/drawing/2014/main" id="{BCB21D27-1889-B748-ADB4-C14DF10278A6}"/>
              </a:ext>
            </a:extLst>
          </p:cNvPr>
          <p:cNvSpPr/>
          <p:nvPr/>
        </p:nvSpPr>
        <p:spPr bwMode="auto">
          <a:xfrm>
            <a:off x="3287390" y="1063524"/>
            <a:ext cx="2217614" cy="1828781"/>
          </a:xfrm>
          <a:prstGeom prst="rect">
            <a:avLst/>
          </a:prstGeom>
          <a:solidFill>
            <a:schemeClr val="tx1"/>
          </a:solidFill>
          <a:ln>
            <a:noFill/>
            <a:headEnd type="none" w="med" len="med"/>
            <a:tailEnd type="none" w="med" len="med"/>
          </a:ln>
          <a:effectLst>
            <a:outerShdw blurRad="635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2" name="Rectangle 11">
            <a:extLst>
              <a:ext uri="{FF2B5EF4-FFF2-40B4-BE49-F238E27FC236}">
                <a16:creationId xmlns:a16="http://schemas.microsoft.com/office/drawing/2014/main" id="{45ED3186-9F44-9B48-8E0A-860CBC323651}"/>
              </a:ext>
            </a:extLst>
          </p:cNvPr>
          <p:cNvSpPr/>
          <p:nvPr/>
        </p:nvSpPr>
        <p:spPr bwMode="auto">
          <a:xfrm>
            <a:off x="5592743" y="1063524"/>
            <a:ext cx="2217614" cy="1828780"/>
          </a:xfrm>
          <a:prstGeom prst="rect">
            <a:avLst/>
          </a:prstGeom>
          <a:solidFill>
            <a:schemeClr val="tx1"/>
          </a:solidFill>
          <a:ln>
            <a:noFill/>
            <a:headEnd type="none" w="med" len="med"/>
            <a:tailEnd type="none" w="med" len="med"/>
          </a:ln>
          <a:effectLst>
            <a:outerShdw blurRad="635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3" name="Rectangle 12">
            <a:extLst>
              <a:ext uri="{FF2B5EF4-FFF2-40B4-BE49-F238E27FC236}">
                <a16:creationId xmlns:a16="http://schemas.microsoft.com/office/drawing/2014/main" id="{7DD88181-83D7-FB40-9D54-7E6203E3874B}"/>
              </a:ext>
            </a:extLst>
          </p:cNvPr>
          <p:cNvSpPr/>
          <p:nvPr/>
        </p:nvSpPr>
        <p:spPr bwMode="auto">
          <a:xfrm>
            <a:off x="7898097" y="1063524"/>
            <a:ext cx="1811775" cy="3746564"/>
          </a:xfrm>
          <a:prstGeom prst="rect">
            <a:avLst/>
          </a:prstGeom>
          <a:solidFill>
            <a:schemeClr val="tx1"/>
          </a:solidFill>
          <a:ln>
            <a:noFill/>
            <a:headEnd type="none" w="med" len="med"/>
            <a:tailEnd type="none" w="med" len="med"/>
          </a:ln>
          <a:effectLst>
            <a:outerShdw blurRad="635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4" name="Rectangle 13">
            <a:extLst>
              <a:ext uri="{FF2B5EF4-FFF2-40B4-BE49-F238E27FC236}">
                <a16:creationId xmlns:a16="http://schemas.microsoft.com/office/drawing/2014/main" id="{A1E17021-D9AF-CF4A-8EDD-9E17F2EA006A}"/>
              </a:ext>
            </a:extLst>
          </p:cNvPr>
          <p:cNvSpPr/>
          <p:nvPr/>
        </p:nvSpPr>
        <p:spPr bwMode="auto">
          <a:xfrm>
            <a:off x="9797613" y="1063522"/>
            <a:ext cx="1811775" cy="3746565"/>
          </a:xfrm>
          <a:prstGeom prst="rect">
            <a:avLst/>
          </a:prstGeom>
          <a:solidFill>
            <a:schemeClr val="tx1"/>
          </a:solidFill>
          <a:ln>
            <a:noFill/>
            <a:headEnd type="none" w="med" len="med"/>
            <a:tailEnd type="none" w="med" len="med"/>
          </a:ln>
          <a:effectLst>
            <a:outerShdw blurRad="635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5" name="Rectangle 14">
            <a:extLst>
              <a:ext uri="{FF2B5EF4-FFF2-40B4-BE49-F238E27FC236}">
                <a16:creationId xmlns:a16="http://schemas.microsoft.com/office/drawing/2014/main" id="{417B19F6-5EFB-6449-B67B-8D5F8CACFDA6}"/>
              </a:ext>
            </a:extLst>
          </p:cNvPr>
          <p:cNvSpPr/>
          <p:nvPr/>
        </p:nvSpPr>
        <p:spPr bwMode="auto">
          <a:xfrm>
            <a:off x="588263" y="3710150"/>
            <a:ext cx="2611387" cy="2558887"/>
          </a:xfrm>
          <a:prstGeom prst="rect">
            <a:avLst/>
          </a:prstGeom>
          <a:solidFill>
            <a:schemeClr val="tx1"/>
          </a:solidFill>
          <a:ln>
            <a:noFill/>
            <a:headEnd type="none" w="med" len="med"/>
            <a:tailEnd type="none" w="med" len="med"/>
          </a:ln>
          <a:effectLst>
            <a:outerShdw blurRad="635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6" name="Rectangle 15">
            <a:extLst>
              <a:ext uri="{FF2B5EF4-FFF2-40B4-BE49-F238E27FC236}">
                <a16:creationId xmlns:a16="http://schemas.microsoft.com/office/drawing/2014/main" id="{92B93EDC-A09F-0748-B1F5-1E9CDFF12919}"/>
              </a:ext>
            </a:extLst>
          </p:cNvPr>
          <p:cNvSpPr/>
          <p:nvPr/>
        </p:nvSpPr>
        <p:spPr bwMode="auto">
          <a:xfrm>
            <a:off x="3287390" y="2981306"/>
            <a:ext cx="2217614" cy="1828781"/>
          </a:xfrm>
          <a:prstGeom prst="rect">
            <a:avLst/>
          </a:prstGeom>
          <a:solidFill>
            <a:schemeClr val="tx1"/>
          </a:solidFill>
          <a:ln>
            <a:noFill/>
            <a:headEnd type="none" w="med" len="med"/>
            <a:tailEnd type="none" w="med" len="med"/>
          </a:ln>
          <a:effectLst>
            <a:outerShdw blurRad="635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7" name="Rectangle 16">
            <a:extLst>
              <a:ext uri="{FF2B5EF4-FFF2-40B4-BE49-F238E27FC236}">
                <a16:creationId xmlns:a16="http://schemas.microsoft.com/office/drawing/2014/main" id="{AE0AA2A5-F0C8-F946-975B-2D183A502D42}"/>
              </a:ext>
            </a:extLst>
          </p:cNvPr>
          <p:cNvSpPr/>
          <p:nvPr/>
        </p:nvSpPr>
        <p:spPr bwMode="auto">
          <a:xfrm>
            <a:off x="5592743" y="2981306"/>
            <a:ext cx="2217614" cy="3287731"/>
          </a:xfrm>
          <a:prstGeom prst="rect">
            <a:avLst/>
          </a:prstGeom>
          <a:solidFill>
            <a:schemeClr val="tx1"/>
          </a:solidFill>
          <a:ln>
            <a:noFill/>
            <a:headEnd type="none" w="med" len="med"/>
            <a:tailEnd type="none" w="med" len="med"/>
          </a:ln>
          <a:effectLst>
            <a:outerShdw blurRad="635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8" name="Rectangle 17">
            <a:extLst>
              <a:ext uri="{FF2B5EF4-FFF2-40B4-BE49-F238E27FC236}">
                <a16:creationId xmlns:a16="http://schemas.microsoft.com/office/drawing/2014/main" id="{F0F27E3C-AC0E-8E40-B5BE-F3EC4FBAAE8C}"/>
              </a:ext>
            </a:extLst>
          </p:cNvPr>
          <p:cNvSpPr/>
          <p:nvPr/>
        </p:nvSpPr>
        <p:spPr bwMode="auto">
          <a:xfrm>
            <a:off x="3287390" y="4897828"/>
            <a:ext cx="2217614" cy="1371210"/>
          </a:xfrm>
          <a:prstGeom prst="rect">
            <a:avLst/>
          </a:prstGeom>
          <a:solidFill>
            <a:schemeClr val="tx1"/>
          </a:solidFill>
          <a:ln>
            <a:noFill/>
            <a:headEnd type="none" w="med" len="med"/>
            <a:tailEnd type="none" w="med" len="med"/>
          </a:ln>
          <a:effectLst>
            <a:outerShdw blurRad="635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9" name="Rectangle 18">
            <a:extLst>
              <a:ext uri="{FF2B5EF4-FFF2-40B4-BE49-F238E27FC236}">
                <a16:creationId xmlns:a16="http://schemas.microsoft.com/office/drawing/2014/main" id="{EA3B384A-75F5-5C45-B04B-C6A36674BFE8}"/>
              </a:ext>
            </a:extLst>
          </p:cNvPr>
          <p:cNvSpPr/>
          <p:nvPr/>
        </p:nvSpPr>
        <p:spPr bwMode="auto">
          <a:xfrm>
            <a:off x="7898095" y="4897828"/>
            <a:ext cx="3705641" cy="1371210"/>
          </a:xfrm>
          <a:prstGeom prst="rect">
            <a:avLst/>
          </a:prstGeom>
          <a:solidFill>
            <a:schemeClr val="tx1"/>
          </a:solidFill>
          <a:ln>
            <a:noFill/>
            <a:headEnd type="none" w="med" len="med"/>
            <a:tailEnd type="none" w="med" len="med"/>
          </a:ln>
          <a:effectLst>
            <a:outerShdw blurRad="635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p:nvPr>
        </p:nvSpPr>
        <p:spPr>
          <a:xfrm>
            <a:off x="733426" y="1616576"/>
            <a:ext cx="2248232" cy="123111"/>
          </a:xfrm>
          <a:noFill/>
        </p:spPr>
        <p:txBody>
          <a:bodyPr wrap="square" lIns="0" tIns="0" rIns="0" bIns="0">
            <a:spAutoFit/>
          </a:bodyPr>
          <a:lstStyle>
            <a:lvl1pPr marL="0" indent="0">
              <a:spcBef>
                <a:spcPts val="0"/>
              </a:spcBef>
              <a:buNone/>
              <a:defRPr sz="800" spc="0" baseline="0">
                <a:solidFill>
                  <a:schemeClr val="bg1"/>
                </a:solidFill>
                <a:latin typeface="+mn-lt"/>
                <a:cs typeface="Segoe UI" panose="020B0502040204020203" pitchFamily="34" charset="0"/>
              </a:defRPr>
            </a:lvl1pPr>
          </a:lstStyle>
          <a:p>
            <a:pPr lvl="0"/>
            <a:r>
              <a:rPr lang="en-US"/>
              <a:t>Click to edit Master text styles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p:nvPr>
        </p:nvSpPr>
        <p:spPr>
          <a:xfrm>
            <a:off x="733426" y="4227284"/>
            <a:ext cx="2248232" cy="123111"/>
          </a:xfrm>
          <a:noFill/>
        </p:spPr>
        <p:txBody>
          <a:bodyPr wrap="square" lIns="0" tIns="0" rIns="0" bIns="0">
            <a:spAutoFit/>
          </a:bodyPr>
          <a:lstStyle>
            <a:lvl1pPr marL="0" indent="0">
              <a:spcBef>
                <a:spcPts val="0"/>
              </a:spcBef>
              <a:buNone/>
              <a:defRPr sz="800" spc="0" baseline="0">
                <a:solidFill>
                  <a:schemeClr val="bg1"/>
                </a:solidFill>
                <a:latin typeface="+mn-lt"/>
                <a:cs typeface="Segoe UI" panose="020B0502040204020203" pitchFamily="34" charset="0"/>
              </a:defRPr>
            </a:lvl1pPr>
          </a:lstStyle>
          <a:p>
            <a:pPr lvl="0"/>
            <a:r>
              <a:rPr lang="en-US"/>
              <a:t>Click to edit Master text styles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p:nvPr>
        </p:nvSpPr>
        <p:spPr>
          <a:xfrm>
            <a:off x="3427199" y="1616576"/>
            <a:ext cx="1864785" cy="123111"/>
          </a:xfrm>
          <a:noFill/>
        </p:spPr>
        <p:txBody>
          <a:bodyPr wrap="square" lIns="0" tIns="0" rIns="0" bIns="0">
            <a:spAutoFit/>
          </a:bodyPr>
          <a:lstStyle>
            <a:lvl1pPr marL="0" indent="0">
              <a:spcBef>
                <a:spcPts val="0"/>
              </a:spcBef>
              <a:buNone/>
              <a:defRPr sz="800" spc="0" baseline="0">
                <a:solidFill>
                  <a:schemeClr val="bg1"/>
                </a:solidFill>
                <a:latin typeface="+mn-lt"/>
                <a:cs typeface="Segoe UI" panose="020B0502040204020203" pitchFamily="34" charset="0"/>
              </a:defRPr>
            </a:lvl1pPr>
          </a:lstStyle>
          <a:p>
            <a:pPr lvl="0"/>
            <a:r>
              <a:rPr lang="en-US"/>
              <a:t>Click to edit Master text styles</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p:nvPr>
        </p:nvSpPr>
        <p:spPr>
          <a:xfrm>
            <a:off x="5723465" y="1616576"/>
            <a:ext cx="1864785" cy="123111"/>
          </a:xfrm>
          <a:noFill/>
        </p:spPr>
        <p:txBody>
          <a:bodyPr wrap="square" lIns="0" tIns="0" rIns="0" bIns="0">
            <a:spAutoFit/>
          </a:bodyPr>
          <a:lstStyle>
            <a:lvl1pPr marL="0" indent="0">
              <a:spcBef>
                <a:spcPts val="0"/>
              </a:spcBef>
              <a:buNone/>
              <a:defRPr sz="800" spc="0" baseline="0">
                <a:solidFill>
                  <a:schemeClr val="bg1"/>
                </a:solidFill>
                <a:latin typeface="+mn-lt"/>
                <a:cs typeface="Segoe UI" panose="020B0502040204020203" pitchFamily="34" charset="0"/>
              </a:defRPr>
            </a:lvl1pPr>
          </a:lstStyle>
          <a:p>
            <a:pPr lvl="0"/>
            <a:r>
              <a:rPr lang="en-US"/>
              <a:t>Click to edit Master text styles</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p:nvPr>
        </p:nvSpPr>
        <p:spPr>
          <a:xfrm>
            <a:off x="8030059" y="1616576"/>
            <a:ext cx="1507331" cy="123111"/>
          </a:xfrm>
          <a:noFill/>
        </p:spPr>
        <p:txBody>
          <a:bodyPr wrap="square" lIns="0" tIns="0" rIns="0" bIns="0">
            <a:spAutoFit/>
          </a:bodyPr>
          <a:lstStyle>
            <a:lvl1pPr marL="0" indent="0">
              <a:spcBef>
                <a:spcPts val="0"/>
              </a:spcBef>
              <a:buNone/>
              <a:defRPr sz="800" spc="0" baseline="0">
                <a:solidFill>
                  <a:schemeClr val="bg1"/>
                </a:solidFill>
                <a:latin typeface="+mn-lt"/>
                <a:cs typeface="Segoe UI" panose="020B0502040204020203" pitchFamily="34" charset="0"/>
              </a:defRPr>
            </a:lvl1pPr>
          </a:lstStyle>
          <a:p>
            <a:pPr lvl="0"/>
            <a:r>
              <a:rPr lang="en-US"/>
              <a:t>Click to edit Master text styles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p:nvPr>
        </p:nvSpPr>
        <p:spPr>
          <a:xfrm>
            <a:off x="9926308" y="1616576"/>
            <a:ext cx="1507331" cy="123111"/>
          </a:xfrm>
          <a:noFill/>
        </p:spPr>
        <p:txBody>
          <a:bodyPr wrap="square" lIns="0" tIns="0" rIns="0" bIns="0">
            <a:spAutoFit/>
          </a:bodyPr>
          <a:lstStyle>
            <a:lvl1pPr marL="0" indent="0">
              <a:spcBef>
                <a:spcPts val="0"/>
              </a:spcBef>
              <a:buNone/>
              <a:defRPr sz="800" spc="0" baseline="0">
                <a:solidFill>
                  <a:schemeClr val="bg1"/>
                </a:solidFill>
                <a:latin typeface="+mn-lt"/>
                <a:cs typeface="Segoe UI" panose="020B0502040204020203" pitchFamily="34" charset="0"/>
              </a:defRPr>
            </a:lvl1pPr>
          </a:lstStyle>
          <a:p>
            <a:pPr lvl="0"/>
            <a:r>
              <a:rPr lang="en-US"/>
              <a:t>Click to edit Master text styles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p:nvPr>
        </p:nvSpPr>
        <p:spPr>
          <a:xfrm>
            <a:off x="3427199" y="3466497"/>
            <a:ext cx="1864785" cy="123111"/>
          </a:xfrm>
          <a:noFill/>
        </p:spPr>
        <p:txBody>
          <a:bodyPr wrap="square" lIns="0" tIns="0" rIns="0" bIns="0">
            <a:spAutoFit/>
          </a:bodyPr>
          <a:lstStyle>
            <a:lvl1pPr marL="0" indent="0">
              <a:spcBef>
                <a:spcPts val="0"/>
              </a:spcBef>
              <a:buNone/>
              <a:defRPr sz="800" spc="0" baseline="0">
                <a:solidFill>
                  <a:schemeClr val="bg1"/>
                </a:solidFill>
                <a:latin typeface="+mn-lt"/>
                <a:cs typeface="Segoe UI" panose="020B0502040204020203" pitchFamily="34" charset="0"/>
              </a:defRPr>
            </a:lvl1pPr>
          </a:lstStyle>
          <a:p>
            <a:pPr lvl="0"/>
            <a:r>
              <a:rPr lang="en-US"/>
              <a:t>Click to edit Master text styles</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p:nvPr>
        </p:nvSpPr>
        <p:spPr>
          <a:xfrm>
            <a:off x="5723465" y="3466497"/>
            <a:ext cx="1864785" cy="123111"/>
          </a:xfrm>
          <a:noFill/>
        </p:spPr>
        <p:txBody>
          <a:bodyPr wrap="square" lIns="0" tIns="0" rIns="0" bIns="0">
            <a:spAutoFit/>
          </a:bodyPr>
          <a:lstStyle>
            <a:lvl1pPr marL="0" indent="0">
              <a:spcBef>
                <a:spcPts val="0"/>
              </a:spcBef>
              <a:buNone/>
              <a:defRPr sz="800" spc="0" baseline="0">
                <a:solidFill>
                  <a:schemeClr val="bg1"/>
                </a:solidFill>
                <a:latin typeface="+mn-lt"/>
                <a:cs typeface="Segoe UI" panose="020B0502040204020203" pitchFamily="34" charset="0"/>
              </a:defRPr>
            </a:lvl1pPr>
          </a:lstStyle>
          <a:p>
            <a:pPr lvl="0"/>
            <a:r>
              <a:rPr lang="en-US"/>
              <a:t>Click to edit Master text styles</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p:nvPr>
        </p:nvSpPr>
        <p:spPr>
          <a:xfrm>
            <a:off x="3427199" y="5388377"/>
            <a:ext cx="1864785" cy="123111"/>
          </a:xfrm>
          <a:noFill/>
        </p:spPr>
        <p:txBody>
          <a:bodyPr wrap="square" lIns="0" tIns="0" rIns="0" bIns="0">
            <a:spAutoFit/>
          </a:bodyPr>
          <a:lstStyle>
            <a:lvl1pPr marL="0" indent="0">
              <a:spcBef>
                <a:spcPts val="0"/>
              </a:spcBef>
              <a:buNone/>
              <a:defRPr sz="800" spc="0" baseline="0">
                <a:solidFill>
                  <a:schemeClr val="bg1"/>
                </a:solidFill>
                <a:latin typeface="+mn-lt"/>
                <a:cs typeface="Segoe UI" panose="020B0502040204020203" pitchFamily="34" charset="0"/>
              </a:defRPr>
            </a:lvl1pPr>
          </a:lstStyle>
          <a:p>
            <a:pPr lvl="0"/>
            <a:r>
              <a:rPr lang="en-US"/>
              <a:t>Click to edit Master text styles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p:nvPr>
        </p:nvSpPr>
        <p:spPr>
          <a:xfrm>
            <a:off x="8030059" y="5388377"/>
            <a:ext cx="3320716" cy="123111"/>
          </a:xfrm>
          <a:noFill/>
        </p:spPr>
        <p:txBody>
          <a:bodyPr wrap="square" lIns="0" tIns="0" rIns="0" bIns="0">
            <a:spAutoFit/>
          </a:bodyPr>
          <a:lstStyle>
            <a:lvl1pPr marL="0" indent="0">
              <a:spcBef>
                <a:spcPts val="0"/>
              </a:spcBef>
              <a:buNone/>
              <a:defRPr sz="800" spc="0" baseline="0">
                <a:solidFill>
                  <a:schemeClr val="bg1"/>
                </a:solidFill>
                <a:latin typeface="+mn-lt"/>
                <a:cs typeface="Segoe UI" panose="020B0502040204020203" pitchFamily="34" charset="0"/>
              </a:defRPr>
            </a:lvl1pPr>
          </a:lstStyle>
          <a:p>
            <a:pPr lvl="0"/>
            <a:r>
              <a:rPr lang="en-US"/>
              <a:t>Click to edit Master text styles</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6" name="Text Placeholder 4">
            <a:extLst>
              <a:ext uri="{FF2B5EF4-FFF2-40B4-BE49-F238E27FC236}">
                <a16:creationId xmlns:a16="http://schemas.microsoft.com/office/drawing/2014/main" id="{FE3E6792-037D-49F9-8E8E-C91DD0B3FB85}"/>
              </a:ext>
            </a:extLst>
          </p:cNvPr>
          <p:cNvSpPr>
            <a:spLocks noGrp="1"/>
          </p:cNvSpPr>
          <p:nvPr>
            <p:ph type="body" sz="quarter" idx="22"/>
          </p:nvPr>
        </p:nvSpPr>
        <p:spPr>
          <a:xfrm>
            <a:off x="733425" y="1223633"/>
            <a:ext cx="1922941" cy="153888"/>
          </a:xfrm>
          <a:noFill/>
        </p:spPr>
        <p:txBody>
          <a:bodyPr wrap="square" lIns="0" tIns="0" rIns="0" bIns="0">
            <a:spAutoFit/>
          </a:bodyPr>
          <a:lstStyle>
            <a:lvl1pPr marL="0" indent="0">
              <a:spcBef>
                <a:spcPts val="0"/>
              </a:spcBef>
              <a:buNone/>
              <a:defRPr sz="1000" spc="0" baseline="0">
                <a:solidFill>
                  <a:schemeClr val="accent2"/>
                </a:solidFill>
                <a:latin typeface="+mj-lt"/>
                <a:cs typeface="Segoe UI" panose="020B0502040204020203" pitchFamily="34" charset="0"/>
              </a:defRPr>
            </a:lvl1pPr>
          </a:lstStyle>
          <a:p>
            <a:pPr lvl="0"/>
            <a:r>
              <a:rPr lang="en-US"/>
              <a:t>Click to edit Master text styles</a:t>
            </a:r>
          </a:p>
        </p:txBody>
      </p:sp>
      <p:sp>
        <p:nvSpPr>
          <p:cNvPr id="57" name="Text Placeholder 4">
            <a:extLst>
              <a:ext uri="{FF2B5EF4-FFF2-40B4-BE49-F238E27FC236}">
                <a16:creationId xmlns:a16="http://schemas.microsoft.com/office/drawing/2014/main" id="{57AA703B-7EE8-4021-9101-3ECA64EFAFEB}"/>
              </a:ext>
            </a:extLst>
          </p:cNvPr>
          <p:cNvSpPr>
            <a:spLocks noGrp="1"/>
          </p:cNvSpPr>
          <p:nvPr>
            <p:ph type="body" sz="quarter" idx="23"/>
          </p:nvPr>
        </p:nvSpPr>
        <p:spPr>
          <a:xfrm>
            <a:off x="3427199" y="1223633"/>
            <a:ext cx="1566195" cy="153888"/>
          </a:xfrm>
          <a:noFill/>
        </p:spPr>
        <p:txBody>
          <a:bodyPr wrap="square" lIns="0" tIns="0" rIns="0" bIns="0">
            <a:spAutoFit/>
          </a:bodyPr>
          <a:lstStyle>
            <a:lvl1pPr marL="0" indent="0">
              <a:spcBef>
                <a:spcPts val="0"/>
              </a:spcBef>
              <a:buNone/>
              <a:defRPr sz="1000" spc="0" baseline="0">
                <a:solidFill>
                  <a:schemeClr val="accent2"/>
                </a:solidFill>
                <a:latin typeface="+mj-lt"/>
                <a:cs typeface="Segoe UI" panose="020B0502040204020203" pitchFamily="34" charset="0"/>
              </a:defRPr>
            </a:lvl1pPr>
          </a:lstStyle>
          <a:p>
            <a:pPr lvl="0"/>
            <a:r>
              <a:rPr lang="en-US"/>
              <a:t>Click to edit Master text styles</a:t>
            </a:r>
          </a:p>
        </p:txBody>
      </p:sp>
      <p:sp>
        <p:nvSpPr>
          <p:cNvPr id="58" name="Text Placeholder 4">
            <a:extLst>
              <a:ext uri="{FF2B5EF4-FFF2-40B4-BE49-F238E27FC236}">
                <a16:creationId xmlns:a16="http://schemas.microsoft.com/office/drawing/2014/main" id="{9A49923D-F72A-4BAC-95E5-A3BDE3A83455}"/>
              </a:ext>
            </a:extLst>
          </p:cNvPr>
          <p:cNvSpPr>
            <a:spLocks noGrp="1"/>
          </p:cNvSpPr>
          <p:nvPr>
            <p:ph type="body" sz="quarter" idx="24"/>
          </p:nvPr>
        </p:nvSpPr>
        <p:spPr>
          <a:xfrm>
            <a:off x="5723465" y="1223633"/>
            <a:ext cx="1566195" cy="153888"/>
          </a:xfrm>
          <a:noFill/>
        </p:spPr>
        <p:txBody>
          <a:bodyPr wrap="square" lIns="0" tIns="0" rIns="0" bIns="0">
            <a:spAutoFit/>
          </a:bodyPr>
          <a:lstStyle>
            <a:lvl1pPr marL="0" indent="0">
              <a:spcBef>
                <a:spcPts val="0"/>
              </a:spcBef>
              <a:buNone/>
              <a:defRPr sz="1000" spc="0" baseline="0">
                <a:solidFill>
                  <a:schemeClr val="accent2"/>
                </a:solidFill>
                <a:latin typeface="+mj-lt"/>
                <a:cs typeface="Segoe UI" panose="020B0502040204020203" pitchFamily="34" charset="0"/>
              </a:defRPr>
            </a:lvl1pPr>
          </a:lstStyle>
          <a:p>
            <a:pPr lvl="0"/>
            <a:r>
              <a:rPr lang="en-US"/>
              <a:t>Click to edit Master text styles</a:t>
            </a:r>
          </a:p>
        </p:txBody>
      </p:sp>
      <p:sp>
        <p:nvSpPr>
          <p:cNvPr id="59" name="Text Placeholder 4">
            <a:extLst>
              <a:ext uri="{FF2B5EF4-FFF2-40B4-BE49-F238E27FC236}">
                <a16:creationId xmlns:a16="http://schemas.microsoft.com/office/drawing/2014/main" id="{B55CAD72-94AC-4EB7-99FE-47A7200A0B94}"/>
              </a:ext>
            </a:extLst>
          </p:cNvPr>
          <p:cNvSpPr>
            <a:spLocks noGrp="1"/>
          </p:cNvSpPr>
          <p:nvPr>
            <p:ph type="body" sz="quarter" idx="25"/>
          </p:nvPr>
        </p:nvSpPr>
        <p:spPr>
          <a:xfrm>
            <a:off x="8030060" y="1223633"/>
            <a:ext cx="1146000" cy="307777"/>
          </a:xfrm>
          <a:noFill/>
        </p:spPr>
        <p:txBody>
          <a:bodyPr wrap="square" lIns="0" tIns="0" rIns="0" bIns="0">
            <a:spAutoFit/>
          </a:bodyPr>
          <a:lstStyle>
            <a:lvl1pPr marL="0" indent="0">
              <a:spcBef>
                <a:spcPts val="0"/>
              </a:spcBef>
              <a:buNone/>
              <a:defRPr sz="1000" spc="0" baseline="0">
                <a:solidFill>
                  <a:schemeClr val="accent2"/>
                </a:solidFill>
                <a:latin typeface="+mj-lt"/>
                <a:cs typeface="Segoe UI" panose="020B0502040204020203" pitchFamily="34" charset="0"/>
              </a:defRPr>
            </a:lvl1pPr>
          </a:lstStyle>
          <a:p>
            <a:pPr lvl="0"/>
            <a:r>
              <a:rPr lang="en-US"/>
              <a:t>Click to edit Master text styles</a:t>
            </a:r>
          </a:p>
        </p:txBody>
      </p:sp>
      <p:sp>
        <p:nvSpPr>
          <p:cNvPr id="60" name="Text Placeholder 4">
            <a:extLst>
              <a:ext uri="{FF2B5EF4-FFF2-40B4-BE49-F238E27FC236}">
                <a16:creationId xmlns:a16="http://schemas.microsoft.com/office/drawing/2014/main" id="{CDC3C2CE-ED54-4BA2-B4AD-00D3AAE74C35}"/>
              </a:ext>
            </a:extLst>
          </p:cNvPr>
          <p:cNvSpPr>
            <a:spLocks noGrp="1"/>
          </p:cNvSpPr>
          <p:nvPr>
            <p:ph type="body" sz="quarter" idx="26"/>
          </p:nvPr>
        </p:nvSpPr>
        <p:spPr>
          <a:xfrm>
            <a:off x="9926308" y="1223633"/>
            <a:ext cx="1146000" cy="307777"/>
          </a:xfrm>
          <a:noFill/>
        </p:spPr>
        <p:txBody>
          <a:bodyPr wrap="square" lIns="0" tIns="0" rIns="0" bIns="0">
            <a:spAutoFit/>
          </a:bodyPr>
          <a:lstStyle>
            <a:lvl1pPr marL="0" indent="0">
              <a:spcBef>
                <a:spcPts val="0"/>
              </a:spcBef>
              <a:buNone/>
              <a:defRPr sz="1000" spc="0" baseline="0">
                <a:solidFill>
                  <a:schemeClr val="accent2"/>
                </a:solidFill>
                <a:latin typeface="+mj-lt"/>
                <a:cs typeface="Segoe UI" panose="020B0502040204020203" pitchFamily="34" charset="0"/>
              </a:defRPr>
            </a:lvl1pPr>
          </a:lstStyle>
          <a:p>
            <a:pPr lvl="0"/>
            <a:r>
              <a:rPr lang="en-US"/>
              <a:t>Click to edit Master text styles</a:t>
            </a:r>
          </a:p>
        </p:txBody>
      </p:sp>
      <p:sp>
        <p:nvSpPr>
          <p:cNvPr id="61" name="Text Placeholder 4">
            <a:extLst>
              <a:ext uri="{FF2B5EF4-FFF2-40B4-BE49-F238E27FC236}">
                <a16:creationId xmlns:a16="http://schemas.microsoft.com/office/drawing/2014/main" id="{B13FE753-2873-4940-8CAC-D37CECD0ED75}"/>
              </a:ext>
            </a:extLst>
          </p:cNvPr>
          <p:cNvSpPr>
            <a:spLocks noGrp="1"/>
          </p:cNvSpPr>
          <p:nvPr>
            <p:ph type="body" sz="quarter" idx="27"/>
          </p:nvPr>
        </p:nvSpPr>
        <p:spPr>
          <a:xfrm>
            <a:off x="733425" y="3855897"/>
            <a:ext cx="1922941" cy="153888"/>
          </a:xfrm>
          <a:noFill/>
        </p:spPr>
        <p:txBody>
          <a:bodyPr wrap="square" lIns="0" tIns="0" rIns="0" bIns="0">
            <a:spAutoFit/>
          </a:bodyPr>
          <a:lstStyle>
            <a:lvl1pPr marL="0" indent="0">
              <a:spcBef>
                <a:spcPts val="0"/>
              </a:spcBef>
              <a:buNone/>
              <a:defRPr sz="1000" spc="0" baseline="0">
                <a:solidFill>
                  <a:schemeClr val="accent2"/>
                </a:solidFill>
                <a:latin typeface="+mj-lt"/>
                <a:cs typeface="Segoe UI" panose="020B0502040204020203" pitchFamily="34" charset="0"/>
              </a:defRPr>
            </a:lvl1pPr>
          </a:lstStyle>
          <a:p>
            <a:pPr lvl="0"/>
            <a:r>
              <a:rPr lang="en-US"/>
              <a:t>Click to edit Master text styles</a:t>
            </a:r>
          </a:p>
        </p:txBody>
      </p:sp>
      <p:sp>
        <p:nvSpPr>
          <p:cNvPr id="62" name="Text Placeholder 4">
            <a:extLst>
              <a:ext uri="{FF2B5EF4-FFF2-40B4-BE49-F238E27FC236}">
                <a16:creationId xmlns:a16="http://schemas.microsoft.com/office/drawing/2014/main" id="{01BCB12F-0368-4D79-8282-A585216E1A68}"/>
              </a:ext>
            </a:extLst>
          </p:cNvPr>
          <p:cNvSpPr>
            <a:spLocks noGrp="1"/>
          </p:cNvSpPr>
          <p:nvPr>
            <p:ph type="body" sz="quarter" idx="28"/>
          </p:nvPr>
        </p:nvSpPr>
        <p:spPr>
          <a:xfrm>
            <a:off x="3427199" y="3144279"/>
            <a:ext cx="1566195" cy="153888"/>
          </a:xfrm>
          <a:noFill/>
        </p:spPr>
        <p:txBody>
          <a:bodyPr wrap="square" lIns="0" tIns="0" rIns="0" bIns="0">
            <a:spAutoFit/>
          </a:bodyPr>
          <a:lstStyle>
            <a:lvl1pPr marL="0" indent="0">
              <a:spcBef>
                <a:spcPts val="0"/>
              </a:spcBef>
              <a:buNone/>
              <a:defRPr sz="1000" spc="0" baseline="0">
                <a:solidFill>
                  <a:schemeClr val="accent2"/>
                </a:solidFill>
                <a:latin typeface="+mj-lt"/>
                <a:cs typeface="Segoe UI" panose="020B0502040204020203" pitchFamily="34" charset="0"/>
              </a:defRPr>
            </a:lvl1pPr>
          </a:lstStyle>
          <a:p>
            <a:pPr lvl="0"/>
            <a:r>
              <a:rPr lang="en-US"/>
              <a:t>Click to edit Master text styles</a:t>
            </a:r>
          </a:p>
        </p:txBody>
      </p:sp>
      <p:sp>
        <p:nvSpPr>
          <p:cNvPr id="63" name="Text Placeholder 4">
            <a:extLst>
              <a:ext uri="{FF2B5EF4-FFF2-40B4-BE49-F238E27FC236}">
                <a16:creationId xmlns:a16="http://schemas.microsoft.com/office/drawing/2014/main" id="{1C30BC50-E368-40B1-9F02-8067182C54C4}"/>
              </a:ext>
            </a:extLst>
          </p:cNvPr>
          <p:cNvSpPr>
            <a:spLocks noGrp="1"/>
          </p:cNvSpPr>
          <p:nvPr>
            <p:ph type="body" sz="quarter" idx="29"/>
          </p:nvPr>
        </p:nvSpPr>
        <p:spPr>
          <a:xfrm>
            <a:off x="3427199" y="5064925"/>
            <a:ext cx="1566195" cy="153888"/>
          </a:xfrm>
          <a:noFill/>
        </p:spPr>
        <p:txBody>
          <a:bodyPr wrap="square" lIns="0" tIns="0" rIns="0" bIns="0">
            <a:spAutoFit/>
          </a:bodyPr>
          <a:lstStyle>
            <a:lvl1pPr marL="0" indent="0">
              <a:spcBef>
                <a:spcPts val="0"/>
              </a:spcBef>
              <a:buNone/>
              <a:defRPr sz="1000" spc="0" baseline="0">
                <a:solidFill>
                  <a:schemeClr val="accent2"/>
                </a:solidFill>
                <a:latin typeface="+mj-lt"/>
                <a:cs typeface="Segoe UI" panose="020B0502040204020203" pitchFamily="34" charset="0"/>
              </a:defRPr>
            </a:lvl1pPr>
          </a:lstStyle>
          <a:p>
            <a:pPr lvl="0"/>
            <a:r>
              <a:rPr lang="en-US"/>
              <a:t>Click to edit Master text styles</a:t>
            </a:r>
          </a:p>
        </p:txBody>
      </p:sp>
      <p:sp>
        <p:nvSpPr>
          <p:cNvPr id="64" name="Text Placeholder 4">
            <a:extLst>
              <a:ext uri="{FF2B5EF4-FFF2-40B4-BE49-F238E27FC236}">
                <a16:creationId xmlns:a16="http://schemas.microsoft.com/office/drawing/2014/main" id="{EABABB6E-63A4-42B7-8D2D-6C5D2FC2B0D9}"/>
              </a:ext>
            </a:extLst>
          </p:cNvPr>
          <p:cNvSpPr>
            <a:spLocks noGrp="1"/>
          </p:cNvSpPr>
          <p:nvPr>
            <p:ph type="body" sz="quarter" idx="30"/>
          </p:nvPr>
        </p:nvSpPr>
        <p:spPr>
          <a:xfrm>
            <a:off x="5723465" y="3144279"/>
            <a:ext cx="1566195" cy="153888"/>
          </a:xfrm>
          <a:noFill/>
        </p:spPr>
        <p:txBody>
          <a:bodyPr wrap="square" lIns="0" tIns="0" rIns="0" bIns="0">
            <a:spAutoFit/>
          </a:bodyPr>
          <a:lstStyle>
            <a:lvl1pPr marL="0" indent="0">
              <a:spcBef>
                <a:spcPts val="0"/>
              </a:spcBef>
              <a:buNone/>
              <a:defRPr sz="1000" spc="0" baseline="0">
                <a:solidFill>
                  <a:schemeClr val="accent2"/>
                </a:solidFill>
                <a:latin typeface="+mj-lt"/>
                <a:cs typeface="Segoe UI" panose="020B0502040204020203" pitchFamily="34" charset="0"/>
              </a:defRPr>
            </a:lvl1pPr>
          </a:lstStyle>
          <a:p>
            <a:pPr lvl="0"/>
            <a:r>
              <a:rPr lang="en-US"/>
              <a:t>Click to edit Master text styles</a:t>
            </a:r>
          </a:p>
        </p:txBody>
      </p:sp>
      <p:sp>
        <p:nvSpPr>
          <p:cNvPr id="65" name="Text Placeholder 4">
            <a:extLst>
              <a:ext uri="{FF2B5EF4-FFF2-40B4-BE49-F238E27FC236}">
                <a16:creationId xmlns:a16="http://schemas.microsoft.com/office/drawing/2014/main" id="{65F726FC-154A-4D97-B2C6-9E3077E11E31}"/>
              </a:ext>
            </a:extLst>
          </p:cNvPr>
          <p:cNvSpPr>
            <a:spLocks noGrp="1"/>
          </p:cNvSpPr>
          <p:nvPr>
            <p:ph type="body" sz="quarter" idx="31"/>
          </p:nvPr>
        </p:nvSpPr>
        <p:spPr>
          <a:xfrm>
            <a:off x="8030059" y="5064925"/>
            <a:ext cx="3023201" cy="153888"/>
          </a:xfrm>
          <a:noFill/>
        </p:spPr>
        <p:txBody>
          <a:bodyPr wrap="square" lIns="0" tIns="0" rIns="0" bIns="0">
            <a:spAutoFit/>
          </a:bodyPr>
          <a:lstStyle>
            <a:lvl1pPr marL="0" indent="0">
              <a:spcBef>
                <a:spcPts val="0"/>
              </a:spcBef>
              <a:buNone/>
              <a:defRPr sz="1000" spc="0" baseline="0">
                <a:solidFill>
                  <a:schemeClr val="accent2"/>
                </a:solidFill>
                <a:latin typeface="+mj-lt"/>
                <a:cs typeface="Segoe UI" panose="020B0502040204020203" pitchFamily="34" charset="0"/>
              </a:defRPr>
            </a:lvl1pPr>
          </a:lstStyle>
          <a:p>
            <a:pPr lvl="0"/>
            <a:r>
              <a:rPr lang="en-US"/>
              <a:t>Click to edit Master text styles</a:t>
            </a:r>
          </a:p>
        </p:txBody>
      </p:sp>
      <p:sp>
        <p:nvSpPr>
          <p:cNvPr id="34" name="Rectangle 33">
            <a:extLst>
              <a:ext uri="{FF2B5EF4-FFF2-40B4-BE49-F238E27FC236}">
                <a16:creationId xmlns:a16="http://schemas.microsoft.com/office/drawing/2014/main" id="{E2EAAA2E-1D5E-4EE9-9C5F-564E0009851B}"/>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98511423-43A8-43EF-923E-21EF20A8F80C}"/>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1F0F2242-643F-43E8-95AA-1E95461B504F}"/>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25215D88-9BED-4B46-9F98-F77C59D31DA4}"/>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6DF024A8-D731-4B8C-B1CF-1FB5B01B9B15}"/>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D857C53E-85EB-4E3C-B732-5A65CBEA0513}"/>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E47AAA4C-9985-469A-A642-814756813EC5}"/>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52" name="Rectangle 51">
            <a:extLst>
              <a:ext uri="{FF2B5EF4-FFF2-40B4-BE49-F238E27FC236}">
                <a16:creationId xmlns:a16="http://schemas.microsoft.com/office/drawing/2014/main" id="{5CB37F4D-B308-4235-849D-A1936211A8FA}"/>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53" name="Rectangle 52">
            <a:extLst>
              <a:ext uri="{FF2B5EF4-FFF2-40B4-BE49-F238E27FC236}">
                <a16:creationId xmlns:a16="http://schemas.microsoft.com/office/drawing/2014/main" id="{08B066ED-8A3A-4755-A3DD-04A2D6405FC7}"/>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54" name="Rectangle 53">
            <a:extLst>
              <a:ext uri="{FF2B5EF4-FFF2-40B4-BE49-F238E27FC236}">
                <a16:creationId xmlns:a16="http://schemas.microsoft.com/office/drawing/2014/main" id="{FB406765-3C48-4E8D-94B0-A61AD375735C}"/>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55" name="TextBox 54">
            <a:extLst>
              <a:ext uri="{FF2B5EF4-FFF2-40B4-BE49-F238E27FC236}">
                <a16:creationId xmlns:a16="http://schemas.microsoft.com/office/drawing/2014/main" id="{A801223E-B88F-48D0-866F-EF855C161F0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181341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1368">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7" name="TextBox 6">
            <a:extLst>
              <a:ext uri="{FF2B5EF4-FFF2-40B4-BE49-F238E27FC236}">
                <a16:creationId xmlns:a16="http://schemas.microsoft.com/office/drawing/2014/main" id="{377DD225-642E-46DE-A183-CE1558C77F6E}"/>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751837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D50267AA-F0CC-4C2B-B397-A7022C31D60C}"/>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179219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4BC03DB0-67A2-4561-9467-CCD6DB6FE646}"/>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566084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a:extLst>
              <a:ext uri="{FF2B5EF4-FFF2-40B4-BE49-F238E27FC236}">
                <a16:creationId xmlns:a16="http://schemas.microsoft.com/office/drawing/2014/main" id="{2938972C-F3A9-443F-A549-999CD3D9553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924970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p:nvSpPr>
        <p:spPr bwMode="auto">
          <a:xfrm>
            <a:off x="584200" y="868680"/>
            <a:ext cx="5120640" cy="5120640"/>
          </a:xfrm>
          <a:prstGeom prst="rect">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bg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307777"/>
          </a:xfrm>
        </p:spPr>
        <p:txBody>
          <a:bodyPr/>
          <a:lstStyle>
            <a:lvl1pPr marL="0" indent="0" algn="l">
              <a:spcBef>
                <a:spcPts val="0"/>
              </a:spcBef>
              <a:buNone/>
              <a:defRPr sz="2000">
                <a:solidFill>
                  <a:schemeClr val="bg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9" name="Rectangle 8">
            <a:extLst>
              <a:ext uri="{FF2B5EF4-FFF2-40B4-BE49-F238E27FC236}">
                <a16:creationId xmlns:a16="http://schemas.microsoft.com/office/drawing/2014/main" id="{2101FF8C-1443-417F-A955-BE16C46ED625}"/>
              </a:ext>
            </a:extLst>
          </p:cNvPr>
          <p:cNvSpPr/>
          <p:nvPr userDrawn="1"/>
        </p:nvSpPr>
        <p:spPr bwMode="auto">
          <a:xfrm>
            <a:off x="584200" y="868680"/>
            <a:ext cx="5120640" cy="5120640"/>
          </a:xfrm>
          <a:prstGeom prst="rect">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BE5A3337-4DA4-4E41-BA55-0064233E3B1F}"/>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112684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par>
                                <p:cTn id="11" presetID="1" presetClass="entr" presetSubtype="0" fill="hold" grpId="1" nodeType="with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par>
                                <p:cTn id="13" presetID="6" presetClass="emph" presetSubtype="0" accel="100000" autoRev="1" fill="hold" grpId="0" nodeType="withEffect">
                                  <p:stCondLst>
                                    <p:cond delay="0"/>
                                  </p:stCondLst>
                                  <p:childTnLst>
                                    <p:animScale>
                                      <p:cBhvr>
                                        <p:cTn id="14" dur="500" fill="hold"/>
                                        <p:tgtEl>
                                          <p:spTgt spid="9"/>
                                        </p:tgtEl>
                                      </p:cBhvr>
                                      <p:by x="0" y="0"/>
                                    </p:animScale>
                                  </p:childTnLst>
                                </p:cTn>
                              </p:par>
                              <p:par>
                                <p:cTn id="15" presetID="42" presetClass="path" presetSubtype="0" decel="100000" fill="hold" grpId="2" nodeType="withEffect">
                                  <p:stCondLst>
                                    <p:cond delay="500"/>
                                  </p:stCondLst>
                                  <p:childTnLst>
                                    <p:animMotion origin="layout" path="M -2.70833E-6 0 L -0.21002 0.37338 " pathEditMode="relative" rAng="0" ptsTypes="AA">
                                      <p:cBhvr>
                                        <p:cTn id="16" dur="500" spd="-100000" fill="hold"/>
                                        <p:tgtEl>
                                          <p:spTgt spid="9"/>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animBg="1"/>
      <p:bldP spid="9" grpId="1" animBg="1"/>
      <p:bldP spid="9"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5" name="TextBox 4">
            <a:extLst>
              <a:ext uri="{FF2B5EF4-FFF2-40B4-BE49-F238E27FC236}">
                <a16:creationId xmlns:a16="http://schemas.microsoft.com/office/drawing/2014/main" id="{5FFBC23C-9B61-49F8-A19B-1FEEE13D46D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828484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FC112ED5-82D3-4A93-B293-BDBB7EC4EBB7}"/>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1468320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a:extLst>
              <a:ext uri="{FF2B5EF4-FFF2-40B4-BE49-F238E27FC236}">
                <a16:creationId xmlns:a16="http://schemas.microsoft.com/office/drawing/2014/main" id="{C2F8BBDE-B32C-4D0F-B9D7-0A67ADAA297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9462358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87452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TextBox 14">
            <a:extLst>
              <a:ext uri="{FF2B5EF4-FFF2-40B4-BE49-F238E27FC236}">
                <a16:creationId xmlns:a16="http://schemas.microsoft.com/office/drawing/2014/main" id="{4A77CDD5-15E5-4440-9D89-5178D09AC6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736959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7" name="TextBox 16">
            <a:extLst>
              <a:ext uri="{FF2B5EF4-FFF2-40B4-BE49-F238E27FC236}">
                <a16:creationId xmlns:a16="http://schemas.microsoft.com/office/drawing/2014/main" id="{1FEF8009-D291-42CB-A692-3318F380477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997673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28" name="TextBox 27">
            <a:extLst>
              <a:ext uri="{FF2B5EF4-FFF2-40B4-BE49-F238E27FC236}">
                <a16:creationId xmlns:a16="http://schemas.microsoft.com/office/drawing/2014/main" id="{D20B0483-4B80-49FE-ADA7-0D8E2C2F25E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1190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9" pos="5123">
          <p15:clr>
            <a:srgbClr val="5ACBF0"/>
          </p15:clr>
        </p15:guide>
        <p15:guide id="10" pos="244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FDF8602F-DEB6-4C13-8EB6-0D3BB69270C8}"/>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6510076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plit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p:nvSpPr>
        <p:spPr bwMode="blackWhite">
          <a:xfrm>
            <a:off x="6096000" y="0"/>
            <a:ext cx="6096000" cy="6858000"/>
          </a:xfrm>
          <a:prstGeom prst="rect">
            <a:avLst/>
          </a:prstGeom>
          <a:solidFill>
            <a:schemeClr val="bg2">
              <a:lumMod val="10000"/>
            </a:schemeClr>
          </a:solidFill>
          <a:ln w="10795" cap="flat" cmpd="sng" algn="ctr">
            <a:noFill/>
            <a:prstDash val="solid"/>
          </a:ln>
          <a:effectLst>
            <a:innerShdw blurRad="152400" dist="50800" dir="10800000">
              <a:schemeClr val="bg1">
                <a:alpha val="25000"/>
              </a:schemeClr>
            </a:inn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solidFill>
                <a:schemeClr val="bg1"/>
              </a:solidFill>
              <a:effectLst/>
              <a:uLnTx/>
              <a:uFillTx/>
              <a:latin typeface="Segoe UI Semilight"/>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Rectangle 4">
            <a:extLst>
              <a:ext uri="{FF2B5EF4-FFF2-40B4-BE49-F238E27FC236}">
                <a16:creationId xmlns:a16="http://schemas.microsoft.com/office/drawing/2014/main" id="{77690DF1-A679-4755-A335-0C52DDDE80AE}"/>
              </a:ext>
              <a:ext uri="{C183D7F6-B498-43B3-948B-1728B52AA6E4}">
                <adec:decorative xmlns:adec="http://schemas.microsoft.com/office/drawing/2017/decorative" val="1"/>
              </a:ext>
            </a:extLst>
          </p:cNvPr>
          <p:cNvSpPr/>
          <p:nvPr userDrawn="1"/>
        </p:nvSpPr>
        <p:spPr bwMode="blackWhite">
          <a:xfrm>
            <a:off x="6096000" y="0"/>
            <a:ext cx="6096000" cy="6858000"/>
          </a:xfrm>
          <a:prstGeom prst="rect">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solidFill>
                <a:schemeClr val="bg1"/>
              </a:solidFill>
              <a:effectLst/>
              <a:uLnTx/>
              <a:uFillTx/>
              <a:latin typeface="Segoe UI Semilight"/>
            </a:endParaRPr>
          </a:p>
        </p:txBody>
      </p:sp>
      <p:sp>
        <p:nvSpPr>
          <p:cNvPr id="6" name="TextBox 5">
            <a:extLst>
              <a:ext uri="{FF2B5EF4-FFF2-40B4-BE49-F238E27FC236}">
                <a16:creationId xmlns:a16="http://schemas.microsoft.com/office/drawing/2014/main" id="{B510BB56-F02B-4A9B-8D8A-C2073BEC6B39}"/>
              </a:ext>
            </a:extLst>
          </p:cNvPr>
          <p:cNvSpPr txBox="1"/>
          <p:nvPr userDrawn="1"/>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646008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5 icon list">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2">
              <a:lumMod val="10000"/>
            </a:schemeClr>
          </a:solidFill>
          <a:ln w="10795" cap="flat" cmpd="sng" algn="ctr">
            <a:noFill/>
            <a:prstDash val="solid"/>
          </a:ln>
          <a:effectLst>
            <a:innerShdw blurRad="152400" dist="50800" dir="10800000">
              <a:schemeClr val="bg1">
                <a:alpha val="25000"/>
              </a:schemeClr>
            </a:inn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solidFill>
                <a:schemeClr val="bg1"/>
              </a:solidFill>
              <a:effectLst/>
              <a:uLnTx/>
              <a:uFillTx/>
              <a:latin typeface="Segoe UI Semilight"/>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lgn="l">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88263"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tx1"/>
          </a:solidFill>
          <a:ln w="19050">
            <a:noFill/>
            <a:headEnd type="none" w="med" len="med"/>
            <a:tailEnd type="none" w="med" len="med"/>
          </a:ln>
          <a:effectLst>
            <a:outerShdw blurRad="152400" algn="ctr" rotWithShape="0">
              <a:schemeClr val="bg1">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tx1"/>
          </a:solidFill>
          <a:ln w="19050">
            <a:noFill/>
            <a:headEnd type="none" w="med" len="med"/>
            <a:tailEnd type="none" w="med" len="med"/>
          </a:ln>
          <a:effectLst>
            <a:outerShdw blurRad="152400" algn="ctr" rotWithShape="0">
              <a:schemeClr val="bg1">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tx1"/>
          </a:solidFill>
          <a:ln w="19050">
            <a:noFill/>
            <a:headEnd type="none" w="med" len="med"/>
            <a:tailEnd type="none" w="med" len="med"/>
          </a:ln>
          <a:effectLst>
            <a:outerShdw blurRad="152400" algn="ctr" rotWithShape="0">
              <a:schemeClr val="bg1">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tx1"/>
          </a:solidFill>
          <a:ln w="19050">
            <a:noFill/>
            <a:headEnd type="none" w="med" len="med"/>
            <a:tailEnd type="none" w="med" len="med"/>
          </a:ln>
          <a:effectLst>
            <a:outerShdw blurRad="152400" algn="ctr" rotWithShape="0">
              <a:schemeClr val="bg1">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tx1"/>
          </a:solidFill>
          <a:ln w="19050">
            <a:noFill/>
            <a:headEnd type="none" w="med" len="med"/>
            <a:tailEnd type="none" w="med" len="med"/>
          </a:ln>
          <a:effectLst>
            <a:outerShdw blurRad="152400" algn="ctr" rotWithShape="0">
              <a:schemeClr val="bg1">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p:ph type="body" sz="quarter" idx="11"/>
          </p:nvPr>
        </p:nvSpPr>
        <p:spPr>
          <a:xfrm>
            <a:off x="6787620" y="2122045"/>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p:ph type="body" sz="quarter" idx="12"/>
          </p:nvPr>
        </p:nvSpPr>
        <p:spPr>
          <a:xfrm>
            <a:off x="6787620" y="3267857"/>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p:ph type="body" sz="quarter" idx="13"/>
          </p:nvPr>
        </p:nvSpPr>
        <p:spPr>
          <a:xfrm>
            <a:off x="6787620" y="4413669"/>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p:ph type="body" sz="quarter" idx="14"/>
          </p:nvPr>
        </p:nvSpPr>
        <p:spPr>
          <a:xfrm>
            <a:off x="6787620" y="5559481"/>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16" name="Rectangle 15">
            <a:extLst>
              <a:ext uri="{FF2B5EF4-FFF2-40B4-BE49-F238E27FC236}">
                <a16:creationId xmlns:a16="http://schemas.microsoft.com/office/drawing/2014/main" id="{2B88AF27-0D41-44A8-821A-E0BBA8280807}"/>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solidFill>
                <a:schemeClr val="bg1"/>
              </a:solidFill>
              <a:effectLst/>
              <a:uLnTx/>
              <a:uFillTx/>
              <a:latin typeface="Segoe UI Semilight"/>
            </a:endParaRPr>
          </a:p>
        </p:txBody>
      </p:sp>
      <p:sp>
        <p:nvSpPr>
          <p:cNvPr id="17" name="TextBox 16">
            <a:extLst>
              <a:ext uri="{FF2B5EF4-FFF2-40B4-BE49-F238E27FC236}">
                <a16:creationId xmlns:a16="http://schemas.microsoft.com/office/drawing/2014/main" id="{1EA69DD9-D990-4DD1-90B4-E3E40B7A3B71}"/>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8" name="Text Placeholder 6">
            <a:extLst>
              <a:ext uri="{FF2B5EF4-FFF2-40B4-BE49-F238E27FC236}">
                <a16:creationId xmlns:a16="http://schemas.microsoft.com/office/drawing/2014/main" id="{4E037684-85AD-415C-B057-37593F24A386}"/>
              </a:ext>
            </a:extLst>
          </p:cNvPr>
          <p:cNvSpPr>
            <a:spLocks noGrp="1"/>
          </p:cNvSpPr>
          <p:nvPr>
            <p:ph type="body" sz="quarter" idx="11"/>
          </p:nvPr>
        </p:nvSpPr>
        <p:spPr>
          <a:xfrm>
            <a:off x="6787620" y="2122045"/>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19" name="Text Placeholder 6">
            <a:extLst>
              <a:ext uri="{FF2B5EF4-FFF2-40B4-BE49-F238E27FC236}">
                <a16:creationId xmlns:a16="http://schemas.microsoft.com/office/drawing/2014/main" id="{2990B552-2D13-462C-B025-3BB227411CFB}"/>
              </a:ext>
            </a:extLst>
          </p:cNvPr>
          <p:cNvSpPr>
            <a:spLocks noGrp="1"/>
          </p:cNvSpPr>
          <p:nvPr>
            <p:ph type="body" sz="quarter" idx="12"/>
          </p:nvPr>
        </p:nvSpPr>
        <p:spPr>
          <a:xfrm>
            <a:off x="6787620" y="3267857"/>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20" name="Text Placeholder 6">
            <a:extLst>
              <a:ext uri="{FF2B5EF4-FFF2-40B4-BE49-F238E27FC236}">
                <a16:creationId xmlns:a16="http://schemas.microsoft.com/office/drawing/2014/main" id="{4C884466-94E8-4175-8BC9-D26F1FB5C58E}"/>
              </a:ext>
            </a:extLst>
          </p:cNvPr>
          <p:cNvSpPr>
            <a:spLocks noGrp="1"/>
          </p:cNvSpPr>
          <p:nvPr>
            <p:ph type="body" sz="quarter" idx="13"/>
          </p:nvPr>
        </p:nvSpPr>
        <p:spPr>
          <a:xfrm>
            <a:off x="6787620" y="4413669"/>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
        <p:nvSpPr>
          <p:cNvPr id="21" name="Text Placeholder 6">
            <a:extLst>
              <a:ext uri="{FF2B5EF4-FFF2-40B4-BE49-F238E27FC236}">
                <a16:creationId xmlns:a16="http://schemas.microsoft.com/office/drawing/2014/main" id="{8D8545B3-EEF1-4648-84F5-29DEDFEC2DDF}"/>
              </a:ext>
            </a:extLst>
          </p:cNvPr>
          <p:cNvSpPr>
            <a:spLocks noGrp="1"/>
          </p:cNvSpPr>
          <p:nvPr>
            <p:ph type="body" sz="quarter" idx="14"/>
          </p:nvPr>
        </p:nvSpPr>
        <p:spPr>
          <a:xfrm>
            <a:off x="6787620" y="5559481"/>
            <a:ext cx="4793154" cy="276999"/>
          </a:xfrm>
        </p:spPr>
        <p:txBody>
          <a:bodyPr anchor="ctr" anchorCtr="0"/>
          <a:lstStyle>
            <a:lvl1pPr marL="0" indent="0">
              <a:spcBef>
                <a:spcPts val="0"/>
              </a:spcBef>
              <a:spcAft>
                <a:spcPts val="600"/>
              </a:spcAft>
              <a:buNone/>
              <a:defRPr sz="1800">
                <a:solidFill>
                  <a:schemeClr val="bg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57162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Right side bullet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2">
              <a:lumMod val="10000"/>
            </a:schemeClr>
          </a:solidFill>
          <a:ln w="10795" cap="flat" cmpd="sng" algn="ctr">
            <a:noFill/>
            <a:prstDash val="solid"/>
          </a:ln>
          <a:effectLst>
            <a:innerShdw blurRad="152400" dist="50800" dir="10800000">
              <a:schemeClr val="bg1">
                <a:alpha val="25000"/>
              </a:schemeClr>
            </a:inn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solidFill>
                <a:schemeClr val="bg1"/>
              </a:soli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598004"/>
            <a:ext cx="3058160" cy="1661993"/>
          </a:xfrm>
        </p:spPr>
        <p:txBody>
          <a:bodyPr anchor="ctr" anchorCtr="0"/>
          <a:lstStyle>
            <a:lvl1pPr algn="l">
              <a:defRPr sz="36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9" name="Rectangle 8">
            <a:extLst>
              <a:ext uri="{FF2B5EF4-FFF2-40B4-BE49-F238E27FC236}">
                <a16:creationId xmlns:a16="http://schemas.microsoft.com/office/drawing/2014/main" id="{B33A3197-6252-4D3E-8C53-977E46B83799}"/>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solidFill>
                <a:schemeClr val="bg1"/>
              </a:solidFill>
              <a:effectLst/>
              <a:uLnTx/>
              <a:uFillTx/>
              <a:latin typeface="Segoe UI Semilight"/>
            </a:endParaRPr>
          </a:p>
        </p:txBody>
      </p:sp>
      <p:sp>
        <p:nvSpPr>
          <p:cNvPr id="10" name="TextBox 9">
            <a:extLst>
              <a:ext uri="{FF2B5EF4-FFF2-40B4-BE49-F238E27FC236}">
                <a16:creationId xmlns:a16="http://schemas.microsoft.com/office/drawing/2014/main" id="{5156DDE2-F7CF-4990-B1C2-DBA17A813051}"/>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2133533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0593"/>
            <a:ext cx="6958522" cy="2758040"/>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solidFill>
                  <a:schemeClr val="bg1"/>
                </a:solidFill>
              </a:defRPr>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p:nvSpPr>
        <p:spPr bwMode="blackWhite">
          <a:xfrm>
            <a:off x="4939791" y="3509963"/>
            <a:ext cx="6958522" cy="2758040"/>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solidFill>
                  <a:schemeClr val="bg1"/>
                </a:solidFill>
              </a:defRPr>
            </a:lvl1pPr>
            <a:lvl2pPr marL="22860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0" name="Rectangle 9">
            <a:extLst>
              <a:ext uri="{FF2B5EF4-FFF2-40B4-BE49-F238E27FC236}">
                <a16:creationId xmlns:a16="http://schemas.microsoft.com/office/drawing/2014/main" id="{2ABF8EAB-D0DF-46CE-90E2-92FDF75228F2}"/>
              </a:ext>
              <a:ext uri="{C183D7F6-B498-43B3-948B-1728B52AA6E4}">
                <adec:decorative xmlns:adec="http://schemas.microsoft.com/office/drawing/2017/decorative" val="1"/>
              </a:ext>
            </a:extLst>
          </p:cNvPr>
          <p:cNvSpPr/>
          <p:nvPr userDrawn="1"/>
        </p:nvSpPr>
        <p:spPr bwMode="blackWhite">
          <a:xfrm>
            <a:off x="4939791" y="600593"/>
            <a:ext cx="6958522" cy="275804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1" name="Rectangle 10">
            <a:extLst>
              <a:ext uri="{FF2B5EF4-FFF2-40B4-BE49-F238E27FC236}">
                <a16:creationId xmlns:a16="http://schemas.microsoft.com/office/drawing/2014/main" id="{52B0EA5C-E43C-4E36-B6A7-396DF01A11D4}"/>
              </a:ext>
              <a:ext uri="{C183D7F6-B498-43B3-948B-1728B52AA6E4}">
                <adec:decorative xmlns:adec="http://schemas.microsoft.com/office/drawing/2017/decorative" val="1"/>
              </a:ext>
            </a:extLst>
          </p:cNvPr>
          <p:cNvSpPr/>
          <p:nvPr userDrawn="1"/>
        </p:nvSpPr>
        <p:spPr bwMode="blackWhite">
          <a:xfrm>
            <a:off x="4939791" y="3509963"/>
            <a:ext cx="6958522" cy="275804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2" name="TextBox 11">
            <a:extLst>
              <a:ext uri="{FF2B5EF4-FFF2-40B4-BE49-F238E27FC236}">
                <a16:creationId xmlns:a16="http://schemas.microsoft.com/office/drawing/2014/main" id="{E79A4907-7B07-4330-8B2D-FB6B2BC0B89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10576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2302"/>
            <a:ext cx="6958522" cy="1780930"/>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549173"/>
            <a:ext cx="6958522" cy="1780930"/>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4496045"/>
            <a:ext cx="6958522" cy="1780930"/>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4" name="Rectangle 13">
            <a:extLst>
              <a:ext uri="{FF2B5EF4-FFF2-40B4-BE49-F238E27FC236}">
                <a16:creationId xmlns:a16="http://schemas.microsoft.com/office/drawing/2014/main" id="{4D4CBCAC-72D0-4202-917A-1B566D406C9F}"/>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5" name="Rectangle 14">
            <a:extLst>
              <a:ext uri="{FF2B5EF4-FFF2-40B4-BE49-F238E27FC236}">
                <a16:creationId xmlns:a16="http://schemas.microsoft.com/office/drawing/2014/main" id="{C93B490D-9D39-4105-8FF6-9DA755A57780}"/>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6" name="Rectangle 15">
            <a:extLst>
              <a:ext uri="{FF2B5EF4-FFF2-40B4-BE49-F238E27FC236}">
                <a16:creationId xmlns:a16="http://schemas.microsoft.com/office/drawing/2014/main" id="{9E65F177-1F5F-48EF-B568-5CD13BBF77FB}"/>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7" name="TextBox 16">
            <a:extLst>
              <a:ext uri="{FF2B5EF4-FFF2-40B4-BE49-F238E27FC236}">
                <a16:creationId xmlns:a16="http://schemas.microsoft.com/office/drawing/2014/main" id="{95CBE2EC-C98A-4E7C-A6F5-E5FE6D2BE5A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5244165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585788"/>
            <a:ext cx="6958522" cy="1258804"/>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061661"/>
            <a:ext cx="6958522" cy="1258804"/>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5013408"/>
            <a:ext cx="6958522" cy="1258804"/>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p:nvSpPr>
        <p:spPr bwMode="blackWhite">
          <a:xfrm>
            <a:off x="4939791" y="3537534"/>
            <a:ext cx="6958522" cy="1258804"/>
          </a:xfrm>
          <a:prstGeom prst="rect">
            <a:avLst/>
          </a:prstGeom>
          <a:solidFill>
            <a:schemeClr val="tx1"/>
          </a:solidFill>
          <a:ln w="19050" cap="flat" cmpd="sng" algn="ctr">
            <a:noFill/>
            <a:prstDash val="solid"/>
          </a:ln>
          <a:effectLst>
            <a:outerShdw blurRad="152400" algn="ctr" rotWithShape="0">
              <a:srgbClr val="FFFFFF">
                <a:alpha val="4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6" name="Rectangle 15">
            <a:extLst>
              <a:ext uri="{FF2B5EF4-FFF2-40B4-BE49-F238E27FC236}">
                <a16:creationId xmlns:a16="http://schemas.microsoft.com/office/drawing/2014/main" id="{ADFDC643-9E45-4D8E-8D2A-75E9699DD86C}"/>
              </a:ext>
              <a:ext uri="{C183D7F6-B498-43B3-948B-1728B52AA6E4}">
                <adec:decorative xmlns:adec="http://schemas.microsoft.com/office/drawing/2017/decorative" val="1"/>
              </a:ext>
            </a:extLst>
          </p:cNvPr>
          <p:cNvSpPr/>
          <p:nvPr userDrawn="1"/>
        </p:nvSpPr>
        <p:spPr bwMode="blackWhite">
          <a:xfrm>
            <a:off x="4939791" y="585788"/>
            <a:ext cx="6958522" cy="1258804"/>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7" name="Rectangle 16">
            <a:extLst>
              <a:ext uri="{FF2B5EF4-FFF2-40B4-BE49-F238E27FC236}">
                <a16:creationId xmlns:a16="http://schemas.microsoft.com/office/drawing/2014/main" id="{07C990F8-7597-4351-878A-244573F308C7}"/>
              </a:ext>
              <a:ext uri="{C183D7F6-B498-43B3-948B-1728B52AA6E4}">
                <adec:decorative xmlns:adec="http://schemas.microsoft.com/office/drawing/2017/decorative" val="1"/>
              </a:ext>
            </a:extLst>
          </p:cNvPr>
          <p:cNvSpPr/>
          <p:nvPr userDrawn="1"/>
        </p:nvSpPr>
        <p:spPr bwMode="blackWhite">
          <a:xfrm>
            <a:off x="4939791" y="2061661"/>
            <a:ext cx="6958522" cy="1258804"/>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8" name="Rectangle 17">
            <a:extLst>
              <a:ext uri="{FF2B5EF4-FFF2-40B4-BE49-F238E27FC236}">
                <a16:creationId xmlns:a16="http://schemas.microsoft.com/office/drawing/2014/main" id="{479EBBED-2135-448F-8266-026A5FBB0FE5}"/>
              </a:ext>
              <a:ext uri="{C183D7F6-B498-43B3-948B-1728B52AA6E4}">
                <adec:decorative xmlns:adec="http://schemas.microsoft.com/office/drawing/2017/decorative" val="1"/>
              </a:ext>
            </a:extLst>
          </p:cNvPr>
          <p:cNvSpPr/>
          <p:nvPr userDrawn="1"/>
        </p:nvSpPr>
        <p:spPr bwMode="blackWhite">
          <a:xfrm>
            <a:off x="4939791" y="5013408"/>
            <a:ext cx="6958522" cy="1258804"/>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9" name="Rectangle 18">
            <a:extLst>
              <a:ext uri="{FF2B5EF4-FFF2-40B4-BE49-F238E27FC236}">
                <a16:creationId xmlns:a16="http://schemas.microsoft.com/office/drawing/2014/main" id="{FAF6BC05-AACA-41D2-BE35-D4EF83D346BE}"/>
              </a:ext>
              <a:ext uri="{C183D7F6-B498-43B3-948B-1728B52AA6E4}">
                <adec:decorative xmlns:adec="http://schemas.microsoft.com/office/drawing/2017/decorative" val="1"/>
              </a:ext>
            </a:extLst>
          </p:cNvPr>
          <p:cNvSpPr/>
          <p:nvPr userDrawn="1"/>
        </p:nvSpPr>
        <p:spPr bwMode="blackWhite">
          <a:xfrm>
            <a:off x="4939791" y="3537534"/>
            <a:ext cx="6958522" cy="1258804"/>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20" name="TextBox 19">
            <a:extLst>
              <a:ext uri="{FF2B5EF4-FFF2-40B4-BE49-F238E27FC236}">
                <a16:creationId xmlns:a16="http://schemas.microsoft.com/office/drawing/2014/main" id="{F6675E79-025B-406C-8625-35365884D04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2156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82355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emo titl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29EBE-0253-4BAB-B12F-C5553C48B3E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16111" y="9062"/>
            <a:ext cx="12159777" cy="6839875"/>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3B45B09-0042-4F9C-952A-A1AD85E9F3F8}"/>
              </a:ext>
            </a:extLst>
          </p:cNvPr>
          <p:cNvPicPr/>
          <p:nvPr userDrawn="1"/>
        </p:nvPicPr>
        <p:blipFill>
          <a:blip r:embed="rId2">
            <a:extLst>
              <a:ext uri="{28A0092B-C50C-407E-A947-70E740481C1C}">
                <a14:useLocalDpi xmlns:a14="http://schemas.microsoft.com/office/drawing/2010/main" val="0"/>
              </a:ext>
            </a:extLst>
          </a:blip>
          <a:srcRect/>
          <a:stretch/>
        </p:blipFill>
        <p:spPr>
          <a:xfrm>
            <a:off x="16111" y="9062"/>
            <a:ext cx="12159777" cy="6839875"/>
          </a:xfrm>
          <a:prstGeom prst="rect">
            <a:avLst/>
          </a:prstGeom>
        </p:spPr>
      </p:pic>
    </p:spTree>
    <p:extLst>
      <p:ext uri="{BB962C8B-B14F-4D97-AF65-F5344CB8AC3E}">
        <p14:creationId xmlns:p14="http://schemas.microsoft.com/office/powerpoint/2010/main" val="3752060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D17867-D989-4179-8BDD-25BF496B50A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p:blipFill>
        <p:spPr>
          <a:xfrm>
            <a:off x="16111" y="9062"/>
            <a:ext cx="12159777" cy="6839875"/>
          </a:xfrm>
          <a:prstGeom prst="rect">
            <a:avLst/>
          </a:prstGeom>
        </p:spPr>
      </p:pic>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46B355A6-DA90-4CAC-AC16-61E75A1BBC6D}"/>
              </a:ext>
            </a:extLst>
          </p:cNvPr>
          <p:cNvPicPr/>
          <p:nvPr userDrawn="1"/>
        </p:nvPicPr>
        <p:blipFill>
          <a:blip r:embed="rId2">
            <a:extLst>
              <a:ext uri="{28A0092B-C50C-407E-A947-70E740481C1C}">
                <a14:useLocalDpi xmlns:a14="http://schemas.microsoft.com/office/drawing/2010/main" val="0"/>
              </a:ext>
            </a:extLst>
          </a:blip>
          <a:srcRect/>
          <a:stretch/>
        </p:blipFill>
        <p:spPr>
          <a:xfrm>
            <a:off x="16111" y="9062"/>
            <a:ext cx="12159777" cy="6839875"/>
          </a:xfrm>
          <a:prstGeom prst="rect">
            <a:avLst/>
          </a:prstGeom>
        </p:spPr>
      </p:pic>
    </p:spTree>
    <p:extLst>
      <p:ext uri="{BB962C8B-B14F-4D97-AF65-F5344CB8AC3E}">
        <p14:creationId xmlns:p14="http://schemas.microsoft.com/office/powerpoint/2010/main" val="70331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159596C0-EE7C-4AB0-9B3B-57958134CA4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93608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3873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Closing logo">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10DD920-7AD7-4402-AF82-ECD7698BD27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E0244B34-1BBC-4868-A48C-434D314DFF98}"/>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41767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Cover 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75B0E8-863D-4FB8-97D6-BDB78CE2581B}"/>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7CFD5D61-CAF6-4E49-800E-C93C979C4C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8" name="Title 1">
            <a:extLst>
              <a:ext uri="{FF2B5EF4-FFF2-40B4-BE49-F238E27FC236}">
                <a16:creationId xmlns:a16="http://schemas.microsoft.com/office/drawing/2014/main" id="{F6F3D861-DA91-4D0D-83FF-68CE9095E416}"/>
              </a:ext>
            </a:extLst>
          </p:cNvPr>
          <p:cNvSpPr>
            <a:spLocks noGrp="1"/>
          </p:cNvSpPr>
          <p:nvPr>
            <p:ph type="title" hasCustomPrompt="1"/>
          </p:nvPr>
        </p:nvSpPr>
        <p:spPr>
          <a:xfrm>
            <a:off x="588264" y="2979539"/>
            <a:ext cx="7479412" cy="553998"/>
          </a:xfrm>
        </p:spPr>
        <p:txBody>
          <a:bodyPr wrap="square"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E6BE8D62-C40A-4CE2-B5C6-16C2F47DA81F}"/>
              </a:ext>
            </a:extLst>
          </p:cNvPr>
          <p:cNvSpPr>
            <a:spLocks noGrp="1"/>
          </p:cNvSpPr>
          <p:nvPr>
            <p:ph type="body" sz="quarter" idx="12" hasCustomPrompt="1"/>
          </p:nvPr>
        </p:nvSpPr>
        <p:spPr>
          <a:xfrm>
            <a:off x="582042" y="3962400"/>
            <a:ext cx="74734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2" name="TextBox 1">
            <a:extLst>
              <a:ext uri="{FF2B5EF4-FFF2-40B4-BE49-F238E27FC236}">
                <a16:creationId xmlns:a16="http://schemas.microsoft.com/office/drawing/2014/main" id="{5FF38CD0-7B70-44AD-A8B8-DE130578C05B}"/>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2"/>
                </a:solidFill>
                <a:latin typeface="+mj-lt"/>
              </a:rPr>
              <a:t>Azure Global</a:t>
            </a:r>
          </a:p>
        </p:txBody>
      </p:sp>
      <p:pic>
        <p:nvPicPr>
          <p:cNvPr id="4" name="Picture 3">
            <a:extLst>
              <a:ext uri="{FF2B5EF4-FFF2-40B4-BE49-F238E27FC236}">
                <a16:creationId xmlns:a16="http://schemas.microsoft.com/office/drawing/2014/main" id="{EC29538D-58BE-48FF-AD75-B9ACB8092A4A}"/>
              </a:ext>
            </a:extLst>
          </p:cNvPr>
          <p:cNvPicPr>
            <a:picLocks noChangeAspect="1"/>
          </p:cNvPicPr>
          <p:nvPr userDrawn="1"/>
        </p:nvPicPr>
        <p:blipFill>
          <a:blip r:embed="rId3"/>
          <a:stretch>
            <a:fillRect/>
          </a:stretch>
        </p:blipFill>
        <p:spPr>
          <a:xfrm>
            <a:off x="293688" y="298375"/>
            <a:ext cx="2622570" cy="867436"/>
          </a:xfrm>
          <a:prstGeom prst="rect">
            <a:avLst/>
          </a:prstGeom>
        </p:spPr>
      </p:pic>
    </p:spTree>
    <p:extLst>
      <p:ext uri="{BB962C8B-B14F-4D97-AF65-F5344CB8AC3E}">
        <p14:creationId xmlns:p14="http://schemas.microsoft.com/office/powerpoint/2010/main" val="38154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 Geometry 1">
    <p:bg>
      <p:bgPr>
        <a:solidFill>
          <a:schemeClr val="bg1"/>
        </a:solidFill>
        <a:effectLst/>
      </p:bgPr>
    </p:bg>
    <p:spTree>
      <p:nvGrpSpPr>
        <p:cNvPr id="1" name=""/>
        <p:cNvGrpSpPr/>
        <p:nvPr/>
      </p:nvGrpSpPr>
      <p:grpSpPr>
        <a:xfrm>
          <a:off x="0" y="0"/>
          <a:ext cx="0" cy="0"/>
          <a:chOff x="0" y="0"/>
          <a:chExt cx="0" cy="0"/>
        </a:xfrm>
      </p:grpSpPr>
      <p:pic>
        <p:nvPicPr>
          <p:cNvPr id="10" name="Picture 9" descr="A picture containing device&#10;&#10;Description automatically generated">
            <a:extLst>
              <a:ext uri="{FF2B5EF4-FFF2-40B4-BE49-F238E27FC236}">
                <a16:creationId xmlns:a16="http://schemas.microsoft.com/office/drawing/2014/main" id="{58C1001C-2F94-4ECB-8FB8-092F1769802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6013926" y="683895"/>
            <a:ext cx="5490210" cy="5490210"/>
          </a:xfrm>
          <a:prstGeom prst="rect">
            <a:avLst/>
          </a:prstGeom>
        </p:spPr>
      </p:pic>
      <p:sp>
        <p:nvSpPr>
          <p:cNvPr id="12" name="Rectangle 11">
            <a:extLst>
              <a:ext uri="{FF2B5EF4-FFF2-40B4-BE49-F238E27FC236}">
                <a16:creationId xmlns:a16="http://schemas.microsoft.com/office/drawing/2014/main" id="{2C5B1312-223E-4A07-88A8-E5F1F10E5EA0}"/>
              </a:ext>
            </a:extLst>
          </p:cNvPr>
          <p:cNvSpPr/>
          <p:nvPr/>
        </p:nvSpPr>
        <p:spPr bwMode="auto">
          <a:xfrm>
            <a:off x="0" y="0"/>
            <a:ext cx="12191998" cy="6857999"/>
          </a:xfrm>
          <a:prstGeom prst="rect">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p:nvPicPr>
        <p:blipFill>
          <a:blip r:embed="rId3"/>
          <a:stretch>
            <a:fillRect/>
          </a:stretch>
        </p:blipFill>
        <p:spPr>
          <a:xfrm>
            <a:off x="293688" y="298375"/>
            <a:ext cx="2622570" cy="867436"/>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3699419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 Geometry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p:nvPicPr>
        <p:blipFill>
          <a:blip r:embed="rId2"/>
          <a:stretch>
            <a:fillRect/>
          </a:stretch>
        </p:blipFill>
        <p:spPr>
          <a:xfrm>
            <a:off x="293688" y="298375"/>
            <a:ext cx="2622570" cy="867436"/>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pic>
        <p:nvPicPr>
          <p:cNvPr id="8" name="Picture 7" descr="A picture containing athletic game, sport, basketball&#10;&#10;Description automatically generated">
            <a:extLst>
              <a:ext uri="{FF2B5EF4-FFF2-40B4-BE49-F238E27FC236}">
                <a16:creationId xmlns:a16="http://schemas.microsoft.com/office/drawing/2014/main" id="{1D9E1EC7-9D31-4336-A988-E886544E418E}"/>
              </a:ext>
            </a:extLst>
          </p:cNvPr>
          <p:cNvPicPr>
            <a:picLocks noChangeAspect="1"/>
          </p:cNvPicPr>
          <p:nvPr/>
        </p:nvPicPr>
        <p:blipFill>
          <a:blip r:embed="rId3">
            <a:alphaModFix amt="85000"/>
            <a:extLst>
              <a:ext uri="{28A0092B-C50C-407E-A947-70E740481C1C}">
                <a14:useLocalDpi xmlns:a14="http://schemas.microsoft.com/office/drawing/2010/main" val="0"/>
              </a:ext>
            </a:extLst>
          </a:blip>
          <a:stretch>
            <a:fillRect/>
          </a:stretch>
        </p:blipFill>
        <p:spPr>
          <a:xfrm>
            <a:off x="5917406" y="2130836"/>
            <a:ext cx="5683251" cy="2593154"/>
          </a:xfrm>
          <a:prstGeom prst="rect">
            <a:avLst/>
          </a:prstGeom>
        </p:spPr>
      </p:pic>
    </p:spTree>
    <p:extLst>
      <p:ext uri="{BB962C8B-B14F-4D97-AF65-F5344CB8AC3E}">
        <p14:creationId xmlns:p14="http://schemas.microsoft.com/office/powerpoint/2010/main" val="241165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 Geometry 3">
    <p:bg>
      <p:bgPr>
        <a:solidFill>
          <a:schemeClr val="bg1"/>
        </a:solidFill>
        <a:effectLst/>
      </p:bgPr>
    </p:bg>
    <p:spTree>
      <p:nvGrpSpPr>
        <p:cNvPr id="1" name=""/>
        <p:cNvGrpSpPr/>
        <p:nvPr/>
      </p:nvGrpSpPr>
      <p:grpSpPr>
        <a:xfrm>
          <a:off x="0" y="0"/>
          <a:ext cx="0" cy="0"/>
          <a:chOff x="0" y="0"/>
          <a:chExt cx="0" cy="0"/>
        </a:xfrm>
      </p:grpSpPr>
      <p:pic>
        <p:nvPicPr>
          <p:cNvPr id="24" name="Picture 23" descr="A picture containing athletic game, sport, basketball&#10;&#10;Description automatically generated">
            <a:extLst>
              <a:ext uri="{FF2B5EF4-FFF2-40B4-BE49-F238E27FC236}">
                <a16:creationId xmlns:a16="http://schemas.microsoft.com/office/drawing/2014/main" id="{FA9A590D-3DDC-47E9-9E56-7E9E525E7F79}"/>
              </a:ext>
            </a:extLst>
          </p:cNvPr>
          <p:cNvPicPr>
            <a:picLocks noChangeAspect="1"/>
          </p:cNvPicPr>
          <p:nvPr/>
        </p:nvPicPr>
        <p:blipFill>
          <a:blip r:embed="rId2">
            <a:alphaModFix amt="85000"/>
            <a:extLst>
              <a:ext uri="{28A0092B-C50C-407E-A947-70E740481C1C}">
                <a14:useLocalDpi xmlns:a14="http://schemas.microsoft.com/office/drawing/2010/main" val="0"/>
              </a:ext>
            </a:extLst>
          </a:blip>
          <a:stretch>
            <a:fillRect/>
          </a:stretch>
        </p:blipFill>
        <p:spPr>
          <a:xfrm rot="16200000">
            <a:off x="6559550" y="2132423"/>
            <a:ext cx="5683251" cy="2593154"/>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3"/>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1" y="2425780"/>
            <a:ext cx="5511799"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1" y="3962400"/>
            <a:ext cx="5511799"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3662155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 Globe 1">
    <p:bg>
      <p:bgPr>
        <a:solidFill>
          <a:schemeClr val="bg1"/>
        </a:solidFill>
        <a:effectLst/>
      </p:bgPr>
    </p:bg>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44CFC189-194E-46EB-ACE0-4C813FEDAA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02598" y="1708098"/>
            <a:ext cx="3441804" cy="3441804"/>
          </a:xfrm>
          <a:prstGeom prst="rect">
            <a:avLst/>
          </a:prstGeom>
        </p:spPr>
      </p:pic>
      <p:sp>
        <p:nvSpPr>
          <p:cNvPr id="9" name="Title 1"/>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8" name="Text Placeholder 4">
            <a:extLst>
              <a:ext uri="{FF2B5EF4-FFF2-40B4-BE49-F238E27FC236}">
                <a16:creationId xmlns:a16="http://schemas.microsoft.com/office/drawing/2014/main" id="{9EAB9141-7214-0849-B2D9-3C1E1C89CBC1}"/>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0357E5CC-8EC7-4720-B547-89DFDB6CADFB}"/>
              </a:ext>
            </a:extLst>
          </p:cNvPr>
          <p:cNvPicPr>
            <a:picLocks noChangeAspect="1"/>
          </p:cNvPicPr>
          <p:nvPr/>
        </p:nvPicPr>
        <p:blipFill>
          <a:blip r:embed="rId3"/>
          <a:stretch>
            <a:fillRect/>
          </a:stretch>
        </p:blipFill>
        <p:spPr>
          <a:xfrm>
            <a:off x="293688" y="298375"/>
            <a:ext cx="2622570" cy="867436"/>
          </a:xfrm>
          <a:prstGeom prst="rect">
            <a:avLst/>
          </a:prstGeom>
        </p:spPr>
      </p:pic>
      <p:sp>
        <p:nvSpPr>
          <p:cNvPr id="13" name="TextBox 12">
            <a:extLst>
              <a:ext uri="{FF2B5EF4-FFF2-40B4-BE49-F238E27FC236}">
                <a16:creationId xmlns:a16="http://schemas.microsoft.com/office/drawing/2014/main" id="{4E2752DC-90EB-4236-A611-8CAFEDBC2FC6}"/>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1504397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688746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 Globe 2">
    <p:bg>
      <p:bgPr>
        <a:solidFill>
          <a:schemeClr val="bg1"/>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EC09F2A1-0482-4905-AC5E-1B62B830900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37633" b="29328"/>
          <a:stretch/>
        </p:blipFill>
        <p:spPr>
          <a:xfrm>
            <a:off x="8171177" y="2301760"/>
            <a:ext cx="4020823" cy="4556240"/>
          </a:xfrm>
          <a:prstGeom prst="rect">
            <a:avLst/>
          </a:prstGeom>
        </p:spPr>
      </p:pic>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p:nvPicPr>
        <p:blipFill>
          <a:blip r:embed="rId4"/>
          <a:stretch>
            <a:fillRect/>
          </a:stretch>
        </p:blipFill>
        <p:spPr>
          <a:xfrm>
            <a:off x="293688" y="298375"/>
            <a:ext cx="2622570" cy="867436"/>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584200" y="2979778"/>
            <a:ext cx="745084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584200" y="3962400"/>
            <a:ext cx="7450847"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56F7933D-936A-4BF6-9C73-83FAED13BCD2}"/>
              </a:ext>
            </a:extLst>
          </p:cNvPr>
          <p:cNvSpPr txBox="1"/>
          <p:nvPr/>
        </p:nvSpPr>
        <p:spPr>
          <a:xfrm rot="5400000">
            <a:off x="8660952" y="3321279"/>
            <a:ext cx="5682877" cy="215444"/>
          </a:xfrm>
          <a:prstGeom prst="rect">
            <a:avLst/>
          </a:prstGeom>
          <a:noFill/>
        </p:spPr>
        <p:txBody>
          <a:bodyPr wrap="square" lIns="0" tIns="0" rIns="0" bIns="0" rtlCol="0">
            <a:spAutoFit/>
          </a:bodyPr>
          <a:lstStyle/>
          <a:p>
            <a:pPr algn="l"/>
            <a:r>
              <a:rPr lang="en-US" sz="1400">
                <a:solidFill>
                  <a:schemeClr val="bg2"/>
                </a:solidFill>
                <a:latin typeface="+mj-lt"/>
              </a:rPr>
              <a:t>/  Azure Global</a:t>
            </a:r>
          </a:p>
        </p:txBody>
      </p:sp>
    </p:spTree>
    <p:extLst>
      <p:ext uri="{BB962C8B-B14F-4D97-AF65-F5344CB8AC3E}">
        <p14:creationId xmlns:p14="http://schemas.microsoft.com/office/powerpoint/2010/main" val="752049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 Globe photo 1">
    <p:bg>
      <p:bgPr>
        <a:solidFill>
          <a:schemeClr val="bg1"/>
        </a:solidFill>
        <a:effectLst/>
      </p:bgPr>
    </p:bg>
    <p:spTree>
      <p:nvGrpSpPr>
        <p:cNvPr id="1" name=""/>
        <p:cNvGrpSpPr/>
        <p:nvPr/>
      </p:nvGrpSpPr>
      <p:grpSpPr>
        <a:xfrm>
          <a:off x="0" y="0"/>
          <a:ext cx="0" cy="0"/>
          <a:chOff x="0" y="0"/>
          <a:chExt cx="0" cy="0"/>
        </a:xfrm>
      </p:grpSpPr>
      <p:pic>
        <p:nvPicPr>
          <p:cNvPr id="4" name="Picture 3" descr="A view of the earth from space&#10;&#10;Description automatically generated">
            <a:extLst>
              <a:ext uri="{FF2B5EF4-FFF2-40B4-BE49-F238E27FC236}">
                <a16:creationId xmlns:a16="http://schemas.microsoft.com/office/drawing/2014/main" id="{97187F8C-8451-4BC1-8A15-552CC0BC5DDA}"/>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6" r="18056" b="30729"/>
          <a:stretch/>
        </p:blipFill>
        <p:spPr>
          <a:xfrm>
            <a:off x="0" y="0"/>
            <a:ext cx="12192000" cy="6858000"/>
          </a:xfrm>
          <a:prstGeom prst="rect">
            <a:avLst/>
          </a:prstGeom>
        </p:spPr>
      </p:pic>
      <p:sp>
        <p:nvSpPr>
          <p:cNvPr id="7" name="Rectangle 6">
            <a:extLst>
              <a:ext uri="{FF2B5EF4-FFF2-40B4-BE49-F238E27FC236}">
                <a16:creationId xmlns:a16="http://schemas.microsoft.com/office/drawing/2014/main" id="{5668C8AC-F3C9-482E-A1FC-F1D47B52A79E}"/>
              </a:ext>
            </a:extLst>
          </p:cNvPr>
          <p:cNvSpPr/>
          <p:nvPr/>
        </p:nvSpPr>
        <p:spPr bwMode="auto">
          <a:xfrm rot="10800000">
            <a:off x="0" y="0"/>
            <a:ext cx="12192000" cy="6858000"/>
          </a:xfrm>
          <a:prstGeom prst="rect">
            <a:avLst/>
          </a:prstGeom>
          <a:gradFill flip="none" rotWithShape="1">
            <a:gsLst>
              <a:gs pos="0">
                <a:schemeClr val="bg1">
                  <a:alpha val="67000"/>
                </a:schemeClr>
              </a:gs>
              <a:gs pos="100000">
                <a:schemeClr val="bg1">
                  <a:alpha val="15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p:nvPicPr>
        <p:blipFill>
          <a:blip r:embed="rId3"/>
          <a:stretch>
            <a:fillRect/>
          </a:stretch>
        </p:blipFill>
        <p:spPr>
          <a:xfrm>
            <a:off x="293688" y="298375"/>
            <a:ext cx="2622570" cy="867436"/>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2276463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 Globe photo 2">
    <p:bg>
      <p:bgPr>
        <a:solidFill>
          <a:schemeClr val="accent2"/>
        </a:solidFill>
        <a:effectLst/>
      </p:bgPr>
    </p:bg>
    <p:spTree>
      <p:nvGrpSpPr>
        <p:cNvPr id="1" name=""/>
        <p:cNvGrpSpPr/>
        <p:nvPr/>
      </p:nvGrpSpPr>
      <p:grpSpPr>
        <a:xfrm>
          <a:off x="0" y="0"/>
          <a:ext cx="0" cy="0"/>
          <a:chOff x="0" y="0"/>
          <a:chExt cx="0" cy="0"/>
        </a:xfrm>
      </p:grpSpPr>
      <p:pic>
        <p:nvPicPr>
          <p:cNvPr id="4" name="Picture 3" descr="A body of water&#10;&#10;Description automatically generated">
            <a:extLst>
              <a:ext uri="{FF2B5EF4-FFF2-40B4-BE49-F238E27FC236}">
                <a16:creationId xmlns:a16="http://schemas.microsoft.com/office/drawing/2014/main" id="{14E59BFB-D9F2-4007-857F-52D0F6470316}"/>
              </a:ext>
            </a:extLst>
          </p:cNvPr>
          <p:cNvPicPr>
            <a:picLocks noChangeAspect="1"/>
          </p:cNvPicPr>
          <p:nvPr/>
        </p:nvPicPr>
        <p:blipFill rotWithShape="1">
          <a:blip r:embed="rId2">
            <a:extLst>
              <a:ext uri="{28A0092B-C50C-407E-A947-70E740481C1C}">
                <a14:useLocalDpi xmlns:a14="http://schemas.microsoft.com/office/drawing/2010/main" val="0"/>
              </a:ext>
            </a:extLst>
          </a:blip>
          <a:srcRect l="6467" b="6467"/>
          <a:stretch/>
        </p:blipFill>
        <p:spPr>
          <a:xfrm rot="16200000">
            <a:off x="2668139" y="-2668138"/>
            <a:ext cx="6855721" cy="12192000"/>
          </a:xfrm>
          <a:prstGeom prst="rect">
            <a:avLst/>
          </a:prstGeom>
        </p:spPr>
      </p:pic>
      <p:sp>
        <p:nvSpPr>
          <p:cNvPr id="12" name="Rectangle 11">
            <a:extLst>
              <a:ext uri="{FF2B5EF4-FFF2-40B4-BE49-F238E27FC236}">
                <a16:creationId xmlns:a16="http://schemas.microsoft.com/office/drawing/2014/main" id="{0F102336-65A7-437F-881C-28323E2EB716}"/>
              </a:ext>
            </a:extLst>
          </p:cNvPr>
          <p:cNvSpPr/>
          <p:nvPr/>
        </p:nvSpPr>
        <p:spPr bwMode="auto">
          <a:xfrm>
            <a:off x="0" y="0"/>
            <a:ext cx="12191998" cy="6857999"/>
          </a:xfrm>
          <a:prstGeom prst="rect">
            <a:avLst/>
          </a:prstGeom>
          <a:gradFill flip="none" rotWithShape="1">
            <a:gsLst>
              <a:gs pos="0">
                <a:schemeClr val="bg1">
                  <a:alpha val="0"/>
                </a:schemeClr>
              </a:gs>
              <a:gs pos="100000">
                <a:schemeClr val="bg1">
                  <a:alpha val="88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5F0E5828-1FE8-43BE-9FF0-E455AAF0166A}"/>
              </a:ext>
            </a:extLst>
          </p:cNvPr>
          <p:cNvPicPr>
            <a:picLocks noChangeAspect="1"/>
          </p:cNvPicPr>
          <p:nvPr/>
        </p:nvPicPr>
        <p:blipFill>
          <a:blip r:embed="rId3"/>
          <a:stretch>
            <a:fillRect/>
          </a:stretch>
        </p:blipFill>
        <p:spPr>
          <a:xfrm>
            <a:off x="293688" y="298375"/>
            <a:ext cx="2622570" cy="867436"/>
          </a:xfrm>
          <a:prstGeom prst="rect">
            <a:avLst/>
          </a:prstGeom>
        </p:spPr>
      </p:pic>
      <p:sp>
        <p:nvSpPr>
          <p:cNvPr id="11" name="TextBox 10">
            <a:extLst>
              <a:ext uri="{FF2B5EF4-FFF2-40B4-BE49-F238E27FC236}">
                <a16:creationId xmlns:a16="http://schemas.microsoft.com/office/drawing/2014/main" id="{CDC92653-10D4-44CA-9893-3F1769B6BBE8}"/>
              </a:ext>
            </a:extLst>
          </p:cNvPr>
          <p:cNvSpPr txBox="1"/>
          <p:nvPr/>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Global</a:t>
            </a:r>
          </a:p>
        </p:txBody>
      </p:sp>
    </p:spTree>
    <p:extLst>
      <p:ext uri="{BB962C8B-B14F-4D97-AF65-F5344CB8AC3E}">
        <p14:creationId xmlns:p14="http://schemas.microsoft.com/office/powerpoint/2010/main" val="4105834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p:nvSpPr>
        <p:spPr>
          <a:xfrm>
            <a:off x="584200" y="4343896"/>
            <a:ext cx="11022584" cy="1754326"/>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bg1"/>
                </a:solidFill>
              </a:rPr>
              <a:t>This content is </a:t>
            </a:r>
            <a:r>
              <a:rPr lang="en-US" sz="180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post any of this content to any blogs or external websites</a:t>
            </a:r>
          </a:p>
          <a:p>
            <a:pPr algn="ctr">
              <a:lnSpc>
                <a:spcPct val="90000"/>
              </a:lnSpc>
              <a:spcBef>
                <a:spcPts val="600"/>
              </a:spcBef>
              <a:spcAft>
                <a:spcPts val="600"/>
              </a:spcAft>
            </a:pPr>
            <a:r>
              <a:rPr lang="en-US" sz="1800" kern="1200">
                <a:solidFill>
                  <a:schemeClr val="bg1"/>
                </a:solidFill>
                <a:latin typeface="Segoe UI Semibold" panose="020B0702040204020203" pitchFamily="34" charset="0"/>
                <a:ea typeface="+mn-ea"/>
                <a:cs typeface="Segoe UI Semibold" panose="020B0702040204020203" pitchFamily="34" charset="0"/>
              </a:rPr>
              <a:t>DO NOT </a:t>
            </a:r>
            <a:r>
              <a:rPr lang="en-US" sz="1800">
                <a:solidFill>
                  <a:schemeClr val="bg1"/>
                </a:solidFill>
              </a:rPr>
              <a:t>take photos or video of sessions or slides</a:t>
            </a:r>
          </a:p>
          <a:p>
            <a:pPr algn="ctr">
              <a:lnSpc>
                <a:spcPct val="90000"/>
              </a:lnSpc>
              <a:spcBef>
                <a:spcPts val="600"/>
              </a:spcBef>
              <a:spcAft>
                <a:spcPts val="600"/>
              </a:spcAft>
            </a:pPr>
            <a:r>
              <a:rPr lang="en-US" sz="180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p:nvSpPr>
        <p:spPr bwMode="gray">
          <a:xfrm>
            <a:off x="2697102"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p:nvSpPr>
        <p:spPr bwMode="gray">
          <a:xfrm>
            <a:off x="5318069"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p:nvGrpSpPr>
        <p:grpSpPr bwMode="gray">
          <a:xfrm flipH="1">
            <a:off x="5901486" y="2651489"/>
            <a:ext cx="436044" cy="827404"/>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28" name="Oval 27">
            <a:extLst>
              <a:ext uri="{FF2B5EF4-FFF2-40B4-BE49-F238E27FC236}">
                <a16:creationId xmlns:a16="http://schemas.microsoft.com/office/drawing/2014/main" id="{FB917A57-38F7-42C5-A15E-63442582FBD9}"/>
              </a:ext>
            </a:extLst>
          </p:cNvPr>
          <p:cNvSpPr/>
          <p:nvPr/>
        </p:nvSpPr>
        <p:spPr bwMode="gray">
          <a:xfrm>
            <a:off x="7892021" y="2263752"/>
            <a:ext cx="1602879" cy="1602878"/>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p:nvGrpSpPr>
        <p:grpSpPr bwMode="gray">
          <a:xfrm>
            <a:off x="8118306" y="2759894"/>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p:nvSpPr>
        <p:spPr bwMode="ltGray">
          <a:xfrm>
            <a:off x="3643244"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p:nvSpPr>
        <p:spPr bwMode="ltGray">
          <a:xfrm>
            <a:off x="6271892"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p:nvSpPr>
        <p:spPr bwMode="ltGray">
          <a:xfrm>
            <a:off x="8826629" y="3304105"/>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p:nvGrpSpPr>
        <p:grpSpPr bwMode="gray">
          <a:xfrm>
            <a:off x="3132278" y="2771298"/>
            <a:ext cx="718204" cy="544549"/>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800">
              <a:solidFill>
                <a:schemeClr val="bg1"/>
              </a:solidFill>
            </a:endParaRPr>
          </a:p>
        </p:txBody>
      </p:sp>
    </p:spTree>
    <p:extLst>
      <p:ext uri="{BB962C8B-B14F-4D97-AF65-F5344CB8AC3E}">
        <p14:creationId xmlns:p14="http://schemas.microsoft.com/office/powerpoint/2010/main" val="224838026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171634393"/>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3177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buClr>
                <a:schemeClr val="tx1">
                  <a:lumMod val="50000"/>
                  <a:lumOff val="50000"/>
                </a:schemeClr>
              </a:buClr>
              <a:buSzPct val="100000"/>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8018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401386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57831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30579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95258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589764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947818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r>
              <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795813" y="1175856"/>
            <a:ext cx="231708" cy="231708"/>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54260" y="1175608"/>
            <a:ext cx="283464" cy="283464"/>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140999" y="4988472"/>
            <a:ext cx="280367" cy="280367"/>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9290058" y="1189627"/>
            <a:ext cx="280367" cy="280367"/>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784228" y="3843743"/>
            <a:ext cx="254879" cy="25487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5055809" y="5001171"/>
            <a:ext cx="280367" cy="280367"/>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7386487" y="1201256"/>
            <a:ext cx="231708" cy="231708"/>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86487" y="3094052"/>
            <a:ext cx="231708" cy="231708"/>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041790" y="3081104"/>
            <a:ext cx="308404" cy="308404"/>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11160049" y="1189627"/>
            <a:ext cx="280367" cy="280367"/>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733425" y="1591176"/>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733425" y="4227284"/>
            <a:ext cx="2318413"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3427199"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5723465" y="1591176"/>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8030059"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9926308" y="1591176"/>
            <a:ext cx="1554384"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3427199"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5723465" y="35045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3427199" y="5434097"/>
            <a:ext cx="192299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8030058" y="5434097"/>
            <a:ext cx="342437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15905988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01154343"/>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2981325"/>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8584088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74321"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8343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92542"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401653" y="2362201"/>
            <a:ext cx="1820068" cy="3133724"/>
          </a:xfrm>
        </p:spPr>
        <p:txBody>
          <a:bodyPr anchor="ctr" anchorCtr="0"/>
          <a:lstStyle>
            <a:lvl1pPr marL="0" indent="0" algn="ctr">
              <a:spcBef>
                <a:spcPts val="0"/>
              </a:spcBef>
              <a:buNone/>
              <a:defRPr sz="2000">
                <a:solidFill>
                  <a:schemeClr val="tx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29037262"/>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45418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814282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2" y="5908357"/>
            <a:ext cx="3183638"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11190534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09446321"/>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51595883"/>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716828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593651065"/>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00506357"/>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2285744773"/>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55063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hf sldNum="0" hdr="0" ftr="0" dt="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09764833"/>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03536636"/>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23863361"/>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21751204"/>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115270657"/>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37587075"/>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9F8001-8292-4728-A95C-45D2BD8C84F5}"/>
              </a:ext>
            </a:extLst>
          </p:cNvPr>
          <p:cNvPicPr>
            <a:picLocks noChangeAspect="1"/>
          </p:cNvPicPr>
          <p:nvPr userDrawn="1"/>
        </p:nvPicPr>
        <p:blipFill>
          <a:blip r:embed="rId2"/>
          <a:srcRect/>
          <a:stretch/>
        </p:blipFill>
        <p:spPr>
          <a:xfrm>
            <a:off x="293688" y="298375"/>
            <a:ext cx="1938121" cy="86868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11" name="Graphic 10">
            <a:extLst>
              <a:ext uri="{FF2B5EF4-FFF2-40B4-BE49-F238E27FC236}">
                <a16:creationId xmlns:a16="http://schemas.microsoft.com/office/drawing/2014/main" id="{D5C4A118-33BE-40B2-BFC4-65BD607EAAA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2042" y="6328882"/>
            <a:ext cx="2794926" cy="172771"/>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6535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5885440"/>
      </p:ext>
    </p:extLst>
  </p:cSld>
  <p:clrMapOvr>
    <a:masterClrMapping/>
  </p:clrMapOvr>
  <p:transition>
    <p:fade/>
  </p:transition>
  <p:hf sldNum="0" hdr="0" ftr="0" dt="0"/>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77A10BC-66FD-4606-A25B-7FF82EDF170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728881691"/>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5" name="TextBox 4">
            <a:extLst>
              <a:ext uri="{FF2B5EF4-FFF2-40B4-BE49-F238E27FC236}">
                <a16:creationId xmlns:a16="http://schemas.microsoft.com/office/drawing/2014/main" id="{4D72C4E2-E278-41FD-9A00-225598112ECE}"/>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96176796"/>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79792780"/>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8995345"/>
      </p:ext>
    </p:extLst>
  </p:cSld>
  <p:clrMapOvr>
    <a:masterClrMapping/>
  </p:clrMapOvr>
  <p:transition>
    <p:fade/>
  </p:transition>
  <p:hf sldNum="0" hdr="0" ftr="0" dt="0"/>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p:nvSpPr>
        <p:spPr>
          <a:xfrm>
            <a:off x="6684264" y="3244334"/>
            <a:ext cx="4593336" cy="369332"/>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24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518799717"/>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011999648"/>
      </p:ext>
    </p:extLst>
  </p:cSld>
  <p:clrMapOvr>
    <a:masterClrMapping/>
  </p:clrMapOvr>
  <p:transition>
    <p:fade/>
  </p:transition>
  <p:hf sldNum="0" hdr="0" ftr="0" dt="0"/>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46296926"/>
      </p:ext>
    </p:extLst>
  </p:cSld>
  <p:clrMapOvr>
    <a:masterClrMapping/>
  </p:clrMapOvr>
  <p:transition>
    <p:fade/>
  </p:transition>
  <p:hf sldNum="0" hdr="0" ftr="0" dt="0"/>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24447980"/>
      </p:ext>
    </p:extLst>
  </p:cSld>
  <p:clrMapOvr>
    <a:masterClrMapping/>
  </p:clrMapOvr>
  <p:transition>
    <p:fade/>
  </p:transition>
  <p:hf sldNum="0" hdr="0" ftr="0" dt="0"/>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143998375"/>
      </p:ext>
    </p:extLst>
  </p:cSld>
  <p:clrMapOvr>
    <a:masterClrMapping/>
  </p:clrMapOvr>
  <p:transition>
    <p:fade/>
  </p:transition>
  <p:hf sldNum="0" hdr="0" ftr="0" dt="0"/>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41027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86178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1300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172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4231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1461101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38859"/>
            <a:ext cx="9141397" cy="692497"/>
          </a:xfrm>
          <a:noFill/>
        </p:spPr>
        <p:txBody>
          <a:bodyPr wrap="square" lIns="0" tIns="0" rIns="0" bIns="0" anchor="ctr" anchorCtr="0">
            <a:spAutoFit/>
          </a:bodyPr>
          <a:lstStyle>
            <a:lvl1pPr algn="l" defTabSz="932742" rtl="0" eaLnBrk="1" latinLnBrk="0" hangingPunct="1">
              <a:lnSpc>
                <a:spcPct val="90000"/>
              </a:lnSpc>
              <a:spcBef>
                <a:spcPct val="0"/>
              </a:spcBef>
              <a:buNone/>
              <a:defRPr lang="en-US" sz="5000" b="0" kern="1200" cap="none" spc="-50" baseline="0" dirty="0">
                <a:ln w="3175">
                  <a:noFill/>
                </a:ln>
                <a:solidFill>
                  <a:srgbClr val="50E6FF"/>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63600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76185521"/>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2286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Dar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885065"/>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815576"/>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06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losing logo (Dark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2541535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71267688"/>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7153607"/>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A4ADF4-4494-4C9A-A557-35AB5F388362}"/>
              </a:ext>
            </a:extLst>
          </p:cNvPr>
          <p:cNvSpPr/>
          <p:nvPr userDrawn="1"/>
        </p:nvSpPr>
        <p:spPr bwMode="auto">
          <a:xfrm>
            <a:off x="0" y="1092201"/>
            <a:ext cx="12192001" cy="5163819"/>
          </a:xfrm>
          <a:prstGeom prst="rect">
            <a:avLst/>
          </a:prstGeom>
          <a:solidFill>
            <a:schemeClr val="bg1"/>
          </a:solidFill>
          <a:ln w="10795" cap="flat" cmpd="sng" algn="ctr">
            <a:noFill/>
            <a:prstDash val="solid"/>
          </a:ln>
          <a:effectLst>
            <a:outerShdw blurRad="1524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65760" tIns="274320" rIns="137160" bIns="137160" numCol="1" spcCol="0" rtlCol="0" fromWordArt="0" anchor="t" anchorCtr="0" forceAA="0" compatLnSpc="1">
            <a:prstTxWarp prst="textNoShape">
              <a:avLst/>
            </a:prstTxWarp>
            <a:noAutofit/>
          </a:bodyPr>
          <a:lstStyle/>
          <a:p>
            <a:pPr marL="0" marR="0" lvl="0" indent="0" algn="r" defTabSz="932472" rtl="0" eaLnBrk="1" fontAlgn="base" latinLnBrk="0" hangingPunct="1">
              <a:lnSpc>
                <a:spcPts val="1800"/>
              </a:lnSpc>
              <a:spcBef>
                <a:spcPct val="0"/>
              </a:spcBef>
              <a:spcAft>
                <a:spcPct val="0"/>
              </a:spcAft>
              <a:buClrTx/>
              <a:buSzTx/>
              <a:buFontTx/>
              <a:buNone/>
              <a:tabLst/>
              <a:defRPr/>
            </a:pPr>
            <a:endParaRPr kumimoji="0" lang="en-US" sz="1600" b="0" i="0" u="none" strike="noStrike" kern="1200" cap="none" spc="-3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947720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2">
            <a:lumMod val="1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A4ADF4-4494-4C9A-A557-35AB5F388362}"/>
              </a:ext>
            </a:extLst>
          </p:cNvPr>
          <p:cNvSpPr/>
          <p:nvPr userDrawn="1"/>
        </p:nvSpPr>
        <p:spPr bwMode="auto">
          <a:xfrm>
            <a:off x="0" y="1092201"/>
            <a:ext cx="12192001" cy="5163819"/>
          </a:xfrm>
          <a:prstGeom prst="rect">
            <a:avLst/>
          </a:prstGeom>
          <a:solidFill>
            <a:schemeClr val="tx1"/>
          </a:solidFill>
          <a:ln w="10795" cap="flat" cmpd="sng" algn="ctr">
            <a:noFill/>
            <a:prstDash val="solid"/>
          </a:ln>
          <a:effectLst>
            <a:outerShdw blurRad="63500" algn="ctr" rotWithShape="0">
              <a:schemeClr val="bg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65760" tIns="274320" rIns="137160" bIns="137160" numCol="1" spcCol="0" rtlCol="0" fromWordArt="0" anchor="t" anchorCtr="0" forceAA="0" compatLnSpc="1">
            <a:prstTxWarp prst="textNoShape">
              <a:avLst/>
            </a:prstTxWarp>
            <a:noAutofit/>
          </a:bodyPr>
          <a:lstStyle/>
          <a:p>
            <a:pPr marL="0" marR="0" lvl="0" indent="0" algn="r" defTabSz="932472" rtl="0" eaLnBrk="1" fontAlgn="base" latinLnBrk="0" hangingPunct="1">
              <a:lnSpc>
                <a:spcPts val="1800"/>
              </a:lnSpc>
              <a:spcBef>
                <a:spcPct val="0"/>
              </a:spcBef>
              <a:spcAft>
                <a:spcPct val="0"/>
              </a:spcAft>
              <a:buClrTx/>
              <a:buSzTx/>
              <a:buFontTx/>
              <a:buNone/>
              <a:tabLst/>
              <a:defRPr/>
            </a:pPr>
            <a:endParaRPr kumimoji="0" lang="en-US" sz="1600" b="0" i="0" u="none" strike="noStrike" kern="1200" cap="none" spc="-3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57CECC31-A440-4FCC-B247-D601B951400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96956" y="265962"/>
            <a:ext cx="1277625" cy="572640"/>
          </a:xfrm>
          <a:prstGeom prst="rect">
            <a:avLst/>
          </a:prstGeom>
        </p:spPr>
      </p:pic>
    </p:spTree>
    <p:extLst>
      <p:ext uri="{BB962C8B-B14F-4D97-AF65-F5344CB8AC3E}">
        <p14:creationId xmlns:p14="http://schemas.microsoft.com/office/powerpoint/2010/main" val="3942775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0BDC2FA2-CFAB-48C1-A2FD-029F2CCDCF4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4722" y="300069"/>
            <a:ext cx="2670742" cy="84468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42824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B83E8ABF-77F1-48D5-A231-1DFEC8BDC72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0556" y="308695"/>
            <a:ext cx="2651567" cy="83861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08004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26" name="Picture 25" descr="Graphical user interface&#10;&#10;Description automatically generated">
            <a:extLst>
              <a:ext uri="{FF2B5EF4-FFF2-40B4-BE49-F238E27FC236}">
                <a16:creationId xmlns:a16="http://schemas.microsoft.com/office/drawing/2014/main" id="{A2FC230D-B7A0-44BD-BA77-8BA3F43DCB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0556" y="308695"/>
            <a:ext cx="2651567" cy="83861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4166"/>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39102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165021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pic>
        <p:nvPicPr>
          <p:cNvPr id="25" name="Picture 24" descr="Graphical user interface&#10;&#10;Description automatically generated">
            <a:extLst>
              <a:ext uri="{FF2B5EF4-FFF2-40B4-BE49-F238E27FC236}">
                <a16:creationId xmlns:a16="http://schemas.microsoft.com/office/drawing/2014/main" id="{2369E8AF-05E9-4BF9-A799-E4BD963A9FA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0556" y="308695"/>
            <a:ext cx="2651567" cy="83861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854166"/>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391025"/>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F9EF35F5-4BB9-4266-A3D2-3A8C9EF3DA6C}"/>
              </a:ext>
              <a:ext uri="{C183D7F6-B498-43B3-948B-1728B52AA6E4}">
                <adec:decorative xmlns:adec="http://schemas.microsoft.com/office/drawing/2017/decorative" val="1"/>
              </a:ext>
            </a:extLst>
          </p:cNvPr>
          <p:cNvGrpSpPr/>
          <p:nvPr userDrawn="1"/>
        </p:nvGrpSpPr>
        <p:grpSpPr>
          <a:xfrm>
            <a:off x="3925617" y="-1"/>
            <a:ext cx="8266384" cy="6858001"/>
            <a:chOff x="3925617" y="-1"/>
            <a:chExt cx="8266384" cy="6858001"/>
          </a:xfrm>
        </p:grpSpPr>
        <p:sp>
          <p:nvSpPr>
            <p:cNvPr id="8" name="Rectangle 7">
              <a:extLst>
                <a:ext uri="{FF2B5EF4-FFF2-40B4-BE49-F238E27FC236}">
                  <a16:creationId xmlns:a16="http://schemas.microsoft.com/office/drawing/2014/main" id="{D14725B7-513E-4981-9922-13B1A78CF9A4}"/>
                </a:ext>
              </a:extLst>
            </p:cNvPr>
            <p:cNvSpPr/>
            <p:nvPr/>
          </p:nvSpPr>
          <p:spPr bwMode="auto">
            <a:xfrm>
              <a:off x="10812657" y="-1"/>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1D9C6D9-5E15-4F73-A547-967E900C3025}"/>
                </a:ext>
              </a:extLst>
            </p:cNvPr>
            <p:cNvSpPr/>
            <p:nvPr/>
          </p:nvSpPr>
          <p:spPr bwMode="auto">
            <a:xfrm>
              <a:off x="10812657" y="1359982"/>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CBEBBD2D-F6BB-4776-8A46-B4CF379B2E92}"/>
                </a:ext>
              </a:extLst>
            </p:cNvPr>
            <p:cNvSpPr/>
            <p:nvPr/>
          </p:nvSpPr>
          <p:spPr bwMode="auto">
            <a:xfrm>
              <a:off x="10812657" y="5478656"/>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9EE5A756-07C2-4984-A0FA-E76EB8ED0C67}"/>
                </a:ext>
              </a:extLst>
            </p:cNvPr>
            <p:cNvSpPr/>
            <p:nvPr/>
          </p:nvSpPr>
          <p:spPr bwMode="auto">
            <a:xfrm>
              <a:off x="9442892" y="-1"/>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C4F1074-DCB8-4AC9-8B8A-752B40FFC8D6}"/>
                </a:ext>
              </a:extLst>
            </p:cNvPr>
            <p:cNvSpPr/>
            <p:nvPr/>
          </p:nvSpPr>
          <p:spPr bwMode="auto">
            <a:xfrm>
              <a:off x="9442892" y="5478656"/>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B3046E81-A150-4471-941F-362A9E2797D8}"/>
                </a:ext>
              </a:extLst>
            </p:cNvPr>
            <p:cNvSpPr/>
            <p:nvPr/>
          </p:nvSpPr>
          <p:spPr bwMode="auto">
            <a:xfrm>
              <a:off x="8063548" y="-1"/>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1D799346-5DE9-440A-B6AC-1F9F6DAD02DC}"/>
                </a:ext>
              </a:extLst>
            </p:cNvPr>
            <p:cNvSpPr/>
            <p:nvPr/>
          </p:nvSpPr>
          <p:spPr bwMode="auto">
            <a:xfrm>
              <a:off x="8063548" y="5478656"/>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915FE5B-6915-48D2-AE4B-639529CCB8AC}"/>
                </a:ext>
              </a:extLst>
            </p:cNvPr>
            <p:cNvSpPr/>
            <p:nvPr/>
          </p:nvSpPr>
          <p:spPr bwMode="auto">
            <a:xfrm>
              <a:off x="5304961" y="2729645"/>
              <a:ext cx="1379344" cy="137934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5465C16-3930-4E04-B6A6-394CA4B445D8}"/>
                </a:ext>
              </a:extLst>
            </p:cNvPr>
            <p:cNvSpPr/>
            <p:nvPr/>
          </p:nvSpPr>
          <p:spPr bwMode="auto">
            <a:xfrm>
              <a:off x="5304961" y="4099314"/>
              <a:ext cx="1379344" cy="137934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E20792E-298D-48F9-87A7-331045D75D16}"/>
                </a:ext>
              </a:extLst>
            </p:cNvPr>
            <p:cNvSpPr/>
            <p:nvPr/>
          </p:nvSpPr>
          <p:spPr bwMode="auto">
            <a:xfrm>
              <a:off x="9442892" y="1359982"/>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DE68B5F-4877-46F8-8285-A9E0F5541695}"/>
                </a:ext>
              </a:extLst>
            </p:cNvPr>
            <p:cNvSpPr/>
            <p:nvPr/>
          </p:nvSpPr>
          <p:spPr bwMode="auto">
            <a:xfrm>
              <a:off x="8063548" y="1359982"/>
              <a:ext cx="1379344" cy="137934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8C79D40D-45D4-45C3-BF9E-E9796F4223B9}"/>
                </a:ext>
              </a:extLst>
            </p:cNvPr>
            <p:cNvSpPr/>
            <p:nvPr/>
          </p:nvSpPr>
          <p:spPr bwMode="auto">
            <a:xfrm>
              <a:off x="5304961" y="5478656"/>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8032568F-D205-4C2C-8E16-73D377099751}"/>
                </a:ext>
              </a:extLst>
            </p:cNvPr>
            <p:cNvSpPr/>
            <p:nvPr/>
          </p:nvSpPr>
          <p:spPr bwMode="auto">
            <a:xfrm>
              <a:off x="3925617" y="5478656"/>
              <a:ext cx="1379344" cy="1379344"/>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55B8DA22-1505-430C-8647-7184EE809316}"/>
                </a:ext>
              </a:extLst>
            </p:cNvPr>
            <p:cNvSpPr/>
            <p:nvPr/>
          </p:nvSpPr>
          <p:spPr bwMode="auto">
            <a:xfrm>
              <a:off x="6684204" y="-1"/>
              <a:ext cx="1379344" cy="137934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CC47E30E-13CA-451A-BCBA-5365BE53EF31}"/>
                </a:ext>
              </a:extLst>
            </p:cNvPr>
            <p:cNvSpPr/>
            <p:nvPr/>
          </p:nvSpPr>
          <p:spPr bwMode="auto">
            <a:xfrm>
              <a:off x="6684204" y="1359982"/>
              <a:ext cx="1379344" cy="1379344"/>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8DC682E8-A1C4-4AC9-BAC2-F7BA7AA51200}"/>
                </a:ext>
              </a:extLst>
            </p:cNvPr>
            <p:cNvSpPr/>
            <p:nvPr/>
          </p:nvSpPr>
          <p:spPr bwMode="auto">
            <a:xfrm>
              <a:off x="6684204" y="4099314"/>
              <a:ext cx="1379344" cy="137935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58F73B1C-EFA0-4741-B064-6CFE057C462E}"/>
                </a:ext>
              </a:extLst>
            </p:cNvPr>
            <p:cNvSpPr/>
            <p:nvPr/>
          </p:nvSpPr>
          <p:spPr bwMode="auto">
            <a:xfrm>
              <a:off x="6684204" y="5478656"/>
              <a:ext cx="1379344" cy="1379344"/>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2C136963-E65C-4F47-97DD-DFF078FD940F}"/>
                </a:ext>
              </a:extLst>
            </p:cNvPr>
            <p:cNvSpPr/>
            <p:nvPr/>
          </p:nvSpPr>
          <p:spPr bwMode="auto">
            <a:xfrm>
              <a:off x="6684204" y="2729645"/>
              <a:ext cx="1379344" cy="1379344"/>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6" name="Picture 5" descr="Washington DC, Capitol Building - Washington DC, Night, Capitol - Rome, State Capitol Building">
            <a:extLst>
              <a:ext uri="{FF2B5EF4-FFF2-40B4-BE49-F238E27FC236}">
                <a16:creationId xmlns:a16="http://schemas.microsoft.com/office/drawing/2014/main" id="{B2C3CCC9-7B22-4FB4-A55E-C5CBF5DB7BC2}"/>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8053969" y="2729646"/>
            <a:ext cx="4138031" cy="2749012"/>
          </a:xfrm>
          <a:custGeom>
            <a:avLst/>
            <a:gdLst>
              <a:gd name="connsiteX0" fmla="*/ 0 w 4154863"/>
              <a:gd name="connsiteY0" fmla="*/ 0 h 2749011"/>
              <a:gd name="connsiteX1" fmla="*/ 4154863 w 4154863"/>
              <a:gd name="connsiteY1" fmla="*/ 0 h 2749011"/>
              <a:gd name="connsiteX2" fmla="*/ 4154863 w 4154863"/>
              <a:gd name="connsiteY2" fmla="*/ 2749011 h 2749011"/>
              <a:gd name="connsiteX3" fmla="*/ 0 w 4154863"/>
              <a:gd name="connsiteY3" fmla="*/ 2749011 h 2749011"/>
            </a:gdLst>
            <a:ahLst/>
            <a:cxnLst>
              <a:cxn ang="0">
                <a:pos x="connsiteX0" y="connsiteY0"/>
              </a:cxn>
              <a:cxn ang="0">
                <a:pos x="connsiteX1" y="connsiteY1"/>
              </a:cxn>
              <a:cxn ang="0">
                <a:pos x="connsiteX2" y="connsiteY2"/>
              </a:cxn>
              <a:cxn ang="0">
                <a:pos x="connsiteX3" y="connsiteY3"/>
              </a:cxn>
            </a:cxnLst>
            <a:rect l="l" t="t" r="r" b="b"/>
            <a:pathLst>
              <a:path w="4154863" h="2749011">
                <a:moveTo>
                  <a:pt x="0" y="0"/>
                </a:moveTo>
                <a:lnTo>
                  <a:pt x="4154863" y="0"/>
                </a:lnTo>
                <a:lnTo>
                  <a:pt x="4154863" y="2749011"/>
                </a:lnTo>
                <a:lnTo>
                  <a:pt x="0" y="2749011"/>
                </a:lnTo>
                <a:close/>
              </a:path>
            </a:pathLst>
          </a:custGeom>
        </p:spPr>
      </p:pic>
    </p:spTree>
    <p:extLst>
      <p:ext uri="{BB962C8B-B14F-4D97-AF65-F5344CB8AC3E}">
        <p14:creationId xmlns:p14="http://schemas.microsoft.com/office/powerpoint/2010/main" val="24066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C567E69C-E76B-454F-A85E-4652AE258D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4722" y="300069"/>
            <a:ext cx="2670742" cy="844681"/>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46367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2127BF98-92C4-4365-9EC9-31A0FBB6EA8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0556" y="308695"/>
            <a:ext cx="2651567" cy="838617"/>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56584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0005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F779401D-4655-4D9E-95DE-D2B837B0BC74}"/>
              </a:ext>
              <a:ext uri="{C183D7F6-B498-43B3-948B-1728B52AA6E4}">
                <adec:decorative xmlns:adec="http://schemas.microsoft.com/office/drawing/2017/decorative" val="1"/>
              </a:ext>
            </a:extLst>
          </p:cNvPr>
          <p:cNvGrpSpPr/>
          <p:nvPr userDrawn="1"/>
        </p:nvGrpSpPr>
        <p:grpSpPr>
          <a:xfrm>
            <a:off x="11226173" y="0"/>
            <a:ext cx="965827" cy="6858000"/>
            <a:chOff x="11226173" y="0"/>
            <a:chExt cx="965827" cy="6858000"/>
          </a:xfrm>
        </p:grpSpPr>
        <p:sp>
          <p:nvSpPr>
            <p:cNvPr id="115" name="Rectangle 114">
              <a:extLst>
                <a:ext uri="{FF2B5EF4-FFF2-40B4-BE49-F238E27FC236}">
                  <a16:creationId xmlns:a16="http://schemas.microsoft.com/office/drawing/2014/main" id="{8B56361B-17F4-4163-9CE9-463D725B9CEF}"/>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5A159A7B-2CB3-4038-B863-4284B819A433}"/>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29788961-5173-4C50-A4FA-5F69DC8E2F76}"/>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2C940009-AFCB-48AD-90C0-541B52464E8D}"/>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65FD451C-3B03-4582-984B-2F92110EA4C6}"/>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CD907092-266F-4BEC-BDAF-27D27CCDEE83}"/>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2A00155D-02D1-48CD-AD79-9DE1DF563F79}"/>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DA3CA3A5-1D61-4EEE-8379-BDA163FA059C}"/>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EB319B08-1642-487A-879D-CD08E69C4982}"/>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D024BC7C-3F35-4D59-A4E8-1C8F95E9F93B}"/>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FDA172A2-0478-4188-B157-36CD0A317EED}"/>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BB1D941-F589-423C-843F-0C3B2BFC671C}"/>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A29F48D5-48A4-4723-8FA7-D2F767EB3E20}"/>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8887D3C3-096B-4E23-AA68-494A2302AE92}"/>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64808EE4-2676-4F38-BAFF-3108833976F6}"/>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78D311D2-408D-460A-9072-646B2BD782EB}"/>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EA9B7489-3C94-4CB5-8D77-7C556AE68CC1}"/>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68FE8CB6-A88F-4A8A-8B2F-97134FF5D813}"/>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1C6F56C7-2227-43C0-B8E2-0638C381DFF4}"/>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55CDFA6D-4156-4BE9-A5CF-E1DC76F6A21A}"/>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50539BA9-E56E-43AC-9431-201252635766}"/>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823D8365-5083-40E9-9508-E3ED6655CBF3}"/>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1EE5A604-4158-4CED-AAC7-0913970D0752}"/>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B79BFC00-8972-4C08-9E9A-D54C821392F3}"/>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6EC523D9-37CC-4302-A379-DBB4EDE531E4}"/>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D27C5FB1-6BF4-4979-AA6B-77B8035267A9}"/>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33323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3" name="Group 32">
            <a:extLst>
              <a:ext uri="{FF2B5EF4-FFF2-40B4-BE49-F238E27FC236}">
                <a16:creationId xmlns:a16="http://schemas.microsoft.com/office/drawing/2014/main" id="{A599BC0B-CB88-4B39-BDCB-762920E6A052}"/>
              </a:ext>
              <a:ext uri="{C183D7F6-B498-43B3-948B-1728B52AA6E4}">
                <adec:decorative xmlns:adec="http://schemas.microsoft.com/office/drawing/2017/decorative" val="1"/>
              </a:ext>
            </a:extLst>
          </p:cNvPr>
          <p:cNvGrpSpPr/>
          <p:nvPr userDrawn="1"/>
        </p:nvGrpSpPr>
        <p:grpSpPr>
          <a:xfrm>
            <a:off x="11226173" y="0"/>
            <a:ext cx="965827" cy="6858000"/>
            <a:chOff x="11226173" y="0"/>
            <a:chExt cx="965827" cy="6858000"/>
          </a:xfrm>
        </p:grpSpPr>
        <p:sp>
          <p:nvSpPr>
            <p:cNvPr id="34" name="Rectangle 33">
              <a:extLst>
                <a:ext uri="{FF2B5EF4-FFF2-40B4-BE49-F238E27FC236}">
                  <a16:creationId xmlns:a16="http://schemas.microsoft.com/office/drawing/2014/main" id="{0642CDEC-751A-4B32-84B1-1A48905708E6}"/>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7D39539F-4077-4CCE-98D0-7139FC7C0BC6}"/>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2592A1E8-C748-42DC-BDC4-435428F86AE5}"/>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85C0A8D4-9AD1-4E20-86B1-1E734B1BD560}"/>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E64F315F-6FB4-44CF-9E75-CEF31A43509F}"/>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5D35C8F6-60CC-43BF-9FFD-D2AC791BB5B1}"/>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93602DCF-7BE4-4612-B728-2B8F9ECE723D}"/>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1679745-AA07-4910-A5FC-CAB4A76B0181}"/>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87DFC18D-4967-429E-8A0F-D126A1CDFCD2}"/>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68501EDF-28D5-41B2-B39D-317426741CEF}"/>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444F0906-2DEA-4767-94BD-0DD681BBAD09}"/>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B42833FC-B489-4995-AC2A-A3CB67410895}"/>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73DC82FE-BF81-45B5-BA75-A51232677F5F}"/>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108A951A-C0E3-406F-B947-660D1B3B66F3}"/>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33618D0F-DAA1-4CAB-80F8-FF73BED944B8}"/>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23DD7AA5-A973-4755-B8B8-7AEA01449176}"/>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BB6A5923-9A40-4FE4-9D03-0882DBD667D8}"/>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8FC75EF2-A4A0-494D-8C17-29EA491B5C87}"/>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2DB1511-70DD-4AD9-94D2-4B77EB551BE8}"/>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6631A5F-920F-4087-9280-3E04B8E8BD1B}"/>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1B710BBC-8769-482B-BD9B-D60747F52EA9}"/>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9EF93B12-BA3E-4B8B-9C9D-81BB227CF5EA}"/>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1918C7D5-A787-46FD-AF61-259594BCFC60}"/>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E1E3C522-EE91-49CE-94FC-ED36C937F17B}"/>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57039F47-4488-4663-8A31-A241AB12FB5F}"/>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06C143A1-9FDE-4CAC-BF2C-83299F50F916}"/>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59477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5105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51054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193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077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grpSp>
        <p:nvGrpSpPr>
          <p:cNvPr id="30" name="Group 29">
            <a:extLst>
              <a:ext uri="{FF2B5EF4-FFF2-40B4-BE49-F238E27FC236}">
                <a16:creationId xmlns:a16="http://schemas.microsoft.com/office/drawing/2014/main" id="{B00893C2-26D6-483A-9F71-1073549F8B9C}"/>
              </a:ext>
              <a:ext uri="{C183D7F6-B498-43B3-948B-1728B52AA6E4}">
                <adec:decorative xmlns:adec="http://schemas.microsoft.com/office/drawing/2017/decorative" val="1"/>
              </a:ext>
            </a:extLst>
          </p:cNvPr>
          <p:cNvGrpSpPr/>
          <p:nvPr userDrawn="1"/>
        </p:nvGrpSpPr>
        <p:grpSpPr>
          <a:xfrm>
            <a:off x="11226173" y="0"/>
            <a:ext cx="965827" cy="6858000"/>
            <a:chOff x="11226173" y="0"/>
            <a:chExt cx="965827" cy="6858000"/>
          </a:xfrm>
        </p:grpSpPr>
        <p:sp>
          <p:nvSpPr>
            <p:cNvPr id="31" name="Rectangle 30">
              <a:extLst>
                <a:ext uri="{FF2B5EF4-FFF2-40B4-BE49-F238E27FC236}">
                  <a16:creationId xmlns:a16="http://schemas.microsoft.com/office/drawing/2014/main" id="{1C9AD723-FDDE-4406-A4A3-5BD97AC9BB17}"/>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2D54D536-3C2C-4820-BD03-77E3493B3D49}"/>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EF9EFAFF-4D3F-4F06-BD65-1C4E9FCE7314}"/>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5E32DA3C-17B7-4F4E-AF0E-68E28392AE0A}"/>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23A7884B-BC57-41DD-A24A-ADB314E59909}"/>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607F5A5-12A0-44F8-8172-1749B438D1D8}"/>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47D6D5A4-0B87-43D1-A0B7-A9FB910D40F2}"/>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22A7F0B9-2CAB-4532-BC9D-367D76888F3E}"/>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77B0F065-15E2-49F9-9DF9-4D79915DD316}"/>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7B4A6731-F51F-4DD5-A275-BFF53F78F22D}"/>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7A53F3A-49AA-4EA6-B392-9E2005401DDA}"/>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43DFE4E2-7198-4B4C-9513-82BD27690FD4}"/>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D667F038-557A-4F51-9478-E2674738D081}"/>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E00E019F-D32A-486D-982D-E5BFAC5963B5}"/>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72D54DE-1760-4D48-AA1D-C2FD10819EEA}"/>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BEFFB44C-08F3-40CE-96C4-816E9997EFD7}"/>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C11F9766-2087-4BF8-9D21-E3971FF8EE0D}"/>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733AA451-2B48-42BA-87D7-E02A13D81AEE}"/>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B8BEDB7F-FF4C-4947-ACF7-C817876C96B7}"/>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211098C-5CDC-4779-9937-F501AE170C76}"/>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BE9BC783-69C8-414A-8554-B6666C30CD30}"/>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366303F-012A-423C-86D9-5D843B121F1E}"/>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43E4E16A-C76E-4572-BD90-73AD863D3042}"/>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FCF26232-2201-460F-9040-D282BB36CBD1}"/>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85CC6A4D-F026-4E80-B076-3D7A04D754AE}"/>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9B589DBF-E6F0-4C26-87BE-2AEDB0B67ADC}"/>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029679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accent1"/>
                </a:solidFill>
                <a:latin typeface="+mj-lt"/>
                <a:cs typeface="Segoe UI" panose="020B0502040204020203" pitchFamily="34" charset="0"/>
              </a:defRPr>
            </a:lvl1pPr>
          </a:lstStyle>
          <a:p>
            <a:r>
              <a:rPr lang="en-US"/>
              <a:t>Click to edit Master title style</a:t>
            </a:r>
          </a:p>
        </p:txBody>
      </p:sp>
      <p:grpSp>
        <p:nvGrpSpPr>
          <p:cNvPr id="30" name="Group 29">
            <a:extLst>
              <a:ext uri="{FF2B5EF4-FFF2-40B4-BE49-F238E27FC236}">
                <a16:creationId xmlns:a16="http://schemas.microsoft.com/office/drawing/2014/main" id="{182A37D0-8827-4E1E-991B-9475743E2AF2}"/>
              </a:ext>
              <a:ext uri="{C183D7F6-B498-43B3-948B-1728B52AA6E4}">
                <adec:decorative xmlns:adec="http://schemas.microsoft.com/office/drawing/2017/decorative" val="1"/>
              </a:ext>
            </a:extLst>
          </p:cNvPr>
          <p:cNvGrpSpPr/>
          <p:nvPr userDrawn="1"/>
        </p:nvGrpSpPr>
        <p:grpSpPr>
          <a:xfrm>
            <a:off x="11226173" y="0"/>
            <a:ext cx="965827" cy="6858000"/>
            <a:chOff x="11226173" y="0"/>
            <a:chExt cx="965827" cy="6858000"/>
          </a:xfrm>
        </p:grpSpPr>
        <p:sp>
          <p:nvSpPr>
            <p:cNvPr id="31" name="Rectangle 30">
              <a:extLst>
                <a:ext uri="{FF2B5EF4-FFF2-40B4-BE49-F238E27FC236}">
                  <a16:creationId xmlns:a16="http://schemas.microsoft.com/office/drawing/2014/main" id="{F3CF015A-E8CA-4C41-8284-177E62FD42C9}"/>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6240D7F3-5A61-44AA-9F14-531A8F4370E2}"/>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D29E75C1-E576-419E-8991-75634C9D8E23}"/>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9F1087F0-45CD-400D-A9ED-E863086E5BA3}"/>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A2CFD8FA-DBB8-49DB-9777-EF7B3E54D2AC}"/>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CC9B72A-C5B2-41DF-8C46-97085BE961F5}"/>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6C3A0A80-BAB1-44AD-B378-7F656F241CAB}"/>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735DEA37-6BFD-4476-84CD-763BDC6FE544}"/>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5F4A79D-E177-4222-BCA0-D347543C44A1}"/>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66150D3F-2FD1-4BFD-8630-00CAD62DF39B}"/>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BADCC71-3FC3-49AD-A7D3-0F10E89E313D}"/>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6D1DE942-5A14-4852-B761-2A757DEC50AF}"/>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9D118F8C-5AF9-4A36-AFA2-D98CBA77E3A6}"/>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BE265596-8E0D-42A8-AD6A-CD0C392181D3}"/>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CF9FB63D-2A8E-4ADF-AB91-F28843B24E33}"/>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CB492F6C-E807-4675-9235-93886BBD8D04}"/>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9DF50F16-D2AD-4769-A262-F4A60AA69614}"/>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4CB6432C-DA63-4355-B8B8-ECD81EA6FDBF}"/>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484F1D6D-4F45-4C62-A11D-32ECF390700D}"/>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301B5A9A-D976-480C-83D4-9DAFF398A816}"/>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F7D0E98F-BD9B-44D9-BA67-CBF006485BEA}"/>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D999C6E-A348-4A0E-AD4A-F1C681B5659E}"/>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50F4F3ED-E85F-4509-B547-40D4821F1DD9}"/>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A63938BB-2D19-4157-95D7-92711D33C14A}"/>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D1908461-7748-418C-AA78-EAE5BA9CF61F}"/>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1EF044BD-0C05-4A07-B17C-7A7549BC9F00}"/>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377587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tx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ED4E1DF0-0EBA-4C7A-AFB7-1068E0077E53}"/>
              </a:ext>
            </a:extLst>
          </p:cNvPr>
          <p:cNvSpPr>
            <a:spLocks noGrp="1"/>
          </p:cNvSpPr>
          <p:nvPr>
            <p:ph type="title" hasCustomPrompt="1"/>
          </p:nvPr>
        </p:nvSpPr>
        <p:spPr>
          <a:xfrm>
            <a:off x="585216" y="3033223"/>
            <a:ext cx="3859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24" name="Text Placeholder 4">
            <a:extLst>
              <a:ext uri="{FF2B5EF4-FFF2-40B4-BE49-F238E27FC236}">
                <a16:creationId xmlns:a16="http://schemas.microsoft.com/office/drawing/2014/main" id="{1CCE742E-A3A6-462C-BF2B-C41ECF8B6B18}"/>
              </a:ext>
            </a:extLst>
          </p:cNvPr>
          <p:cNvSpPr>
            <a:spLocks noGrp="1"/>
          </p:cNvSpPr>
          <p:nvPr>
            <p:ph type="body" sz="quarter" idx="12" hasCustomPrompt="1"/>
          </p:nvPr>
        </p:nvSpPr>
        <p:spPr>
          <a:xfrm>
            <a:off x="585216" y="3977319"/>
            <a:ext cx="3859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16340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grpSp>
        <p:nvGrpSpPr>
          <p:cNvPr id="32" name="Group 31">
            <a:extLst>
              <a:ext uri="{FF2B5EF4-FFF2-40B4-BE49-F238E27FC236}">
                <a16:creationId xmlns:a16="http://schemas.microsoft.com/office/drawing/2014/main" id="{0FB320E9-F1D3-4D1C-8C24-DFB4CA663300}"/>
              </a:ext>
              <a:ext uri="{C183D7F6-B498-43B3-948B-1728B52AA6E4}">
                <adec:decorative xmlns:adec="http://schemas.microsoft.com/office/drawing/2017/decorative" val="1"/>
              </a:ext>
            </a:extLst>
          </p:cNvPr>
          <p:cNvGrpSpPr/>
          <p:nvPr userDrawn="1"/>
        </p:nvGrpSpPr>
        <p:grpSpPr>
          <a:xfrm>
            <a:off x="11226173" y="0"/>
            <a:ext cx="965827" cy="6858000"/>
            <a:chOff x="11226173" y="0"/>
            <a:chExt cx="965827" cy="6858000"/>
          </a:xfrm>
        </p:grpSpPr>
        <p:sp>
          <p:nvSpPr>
            <p:cNvPr id="33" name="Rectangle 32">
              <a:extLst>
                <a:ext uri="{FF2B5EF4-FFF2-40B4-BE49-F238E27FC236}">
                  <a16:creationId xmlns:a16="http://schemas.microsoft.com/office/drawing/2014/main" id="{198B31C8-88C2-400C-8AA8-C863844BE3E3}"/>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2F2BDDB-664B-4F99-853E-F48D8DD7663F}"/>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49A75BEB-C5B5-455F-B6E1-D0FA5CD619EB}"/>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349C2611-CE87-434D-9517-C341A8171C82}"/>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F3F30074-3E91-40CB-8043-AA340CF6BDA2}"/>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21EE7B53-04A2-43B0-BD48-BF15148C9908}"/>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C46F8FD-1FB2-4EB6-B8F7-B5E807FF9DD6}"/>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C2BA65B6-4570-4330-9D01-D596140585FD}"/>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24D894EA-A944-4A68-8BF3-A48EA11EA415}"/>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E5736B11-8A87-4401-9B47-C03FA59BB4D8}"/>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3701B24C-4434-4965-8B53-1E4B67E07A59}"/>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4553C85-2DD1-4E20-95E5-05DBA305E3A3}"/>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8C6A287C-A27C-4044-A6C5-DB05A7F55C5B}"/>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50D1702F-E830-4C26-AAAC-464C0782CE4D}"/>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4AAF1A87-3C95-4FDB-9F20-AD373A42ACD5}"/>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DC56412-B1A5-4417-95A4-BBB597030340}"/>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17E71C95-2484-4B2B-8D27-D4DBC1137B83}"/>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1876E23F-2A1A-4D4A-ADA3-BE45FD6337DF}"/>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5D7A6825-910E-4C9F-8616-2446A3093785}"/>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74E399A-9AAF-447C-A4C7-0A5F44F9A899}"/>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3D537E11-35B4-44F7-87B5-BA0EE4111C3C}"/>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7FB5F22-6CBC-4ADD-A811-B1E0D93B7B59}"/>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CA432930-BB21-45BD-ACB1-BD4DB9EB5712}"/>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1860D1E6-6DE1-483D-89A1-522F9B9B097A}"/>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50741FD3-6132-470A-A1AC-CBAF4FC62BA5}"/>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95D16877-E760-4FC8-8F81-46731D3D14B2}"/>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70738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4058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grpSp>
        <p:nvGrpSpPr>
          <p:cNvPr id="3" name="Group 2">
            <a:extLst>
              <a:ext uri="{FF2B5EF4-FFF2-40B4-BE49-F238E27FC236}">
                <a16:creationId xmlns:a16="http://schemas.microsoft.com/office/drawing/2014/main" id="{3F0287AC-9131-49D3-86AE-66E590908D96}"/>
              </a:ext>
              <a:ext uri="{C183D7F6-B498-43B3-948B-1728B52AA6E4}">
                <adec:decorative xmlns:adec="http://schemas.microsoft.com/office/drawing/2017/decorative" val="1"/>
              </a:ext>
            </a:extLst>
          </p:cNvPr>
          <p:cNvGrpSpPr/>
          <p:nvPr userDrawn="1"/>
        </p:nvGrpSpPr>
        <p:grpSpPr>
          <a:xfrm>
            <a:off x="3901256" y="0"/>
            <a:ext cx="8290744" cy="6858000"/>
            <a:chOff x="3901256" y="0"/>
            <a:chExt cx="8290744" cy="6858000"/>
          </a:xfrm>
        </p:grpSpPr>
        <p:sp>
          <p:nvSpPr>
            <p:cNvPr id="24" name="Rectangle 23">
              <a:extLst>
                <a:ext uri="{FF2B5EF4-FFF2-40B4-BE49-F238E27FC236}">
                  <a16:creationId xmlns:a16="http://schemas.microsoft.com/office/drawing/2014/main" id="{57144864-606C-4584-ACF6-29156EF255D6}"/>
                </a:ext>
              </a:extLst>
            </p:cNvPr>
            <p:cNvSpPr/>
            <p:nvPr userDrawn="1"/>
          </p:nvSpPr>
          <p:spPr bwMode="auto">
            <a:xfrm>
              <a:off x="5282742" y="2737349"/>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4FEFFD1A-1A50-4744-B910-C200079B5E7C}"/>
                </a:ext>
              </a:extLst>
            </p:cNvPr>
            <p:cNvSpPr/>
            <p:nvPr userDrawn="1"/>
          </p:nvSpPr>
          <p:spPr bwMode="auto">
            <a:xfrm>
              <a:off x="10808687" y="0"/>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28173893-DFB4-4CD2-9EE7-6146A3CC6BEE}"/>
                </a:ext>
              </a:extLst>
            </p:cNvPr>
            <p:cNvSpPr/>
            <p:nvPr userDrawn="1"/>
          </p:nvSpPr>
          <p:spPr bwMode="auto">
            <a:xfrm>
              <a:off x="10808687" y="1368675"/>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A56BA14F-9783-4DFA-8155-282EF3E07E8D}"/>
                </a:ext>
              </a:extLst>
            </p:cNvPr>
            <p:cNvSpPr/>
            <p:nvPr userDrawn="1"/>
          </p:nvSpPr>
          <p:spPr bwMode="auto">
            <a:xfrm>
              <a:off x="10808687" y="2737349"/>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8CDEA9AD-A767-4D97-9169-2141D06DB80E}"/>
                </a:ext>
              </a:extLst>
            </p:cNvPr>
            <p:cNvSpPr/>
            <p:nvPr userDrawn="1"/>
          </p:nvSpPr>
          <p:spPr bwMode="auto">
            <a:xfrm>
              <a:off x="9427200" y="0"/>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18FC6021-816D-414E-AB8B-843660177C1E}"/>
                </a:ext>
              </a:extLst>
            </p:cNvPr>
            <p:cNvSpPr/>
            <p:nvPr userDrawn="1"/>
          </p:nvSpPr>
          <p:spPr bwMode="auto">
            <a:xfrm>
              <a:off x="8045714" y="0"/>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4332FD94-8A88-4ABB-A6F3-24E8BD24B236}"/>
                </a:ext>
              </a:extLst>
            </p:cNvPr>
            <p:cNvSpPr/>
            <p:nvPr userDrawn="1"/>
          </p:nvSpPr>
          <p:spPr bwMode="auto">
            <a:xfrm>
              <a:off x="6664228" y="0"/>
              <a:ext cx="1383313" cy="1383313"/>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0B39ED2C-C30A-4829-8BFD-1E09C4A4F1F8}"/>
                </a:ext>
              </a:extLst>
            </p:cNvPr>
            <p:cNvSpPr/>
            <p:nvPr userDrawn="1"/>
          </p:nvSpPr>
          <p:spPr bwMode="auto">
            <a:xfrm>
              <a:off x="5282742" y="0"/>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14CF17A0-716F-424D-828D-3E02E35F9F03}"/>
                </a:ext>
              </a:extLst>
            </p:cNvPr>
            <p:cNvSpPr/>
            <p:nvPr userDrawn="1"/>
          </p:nvSpPr>
          <p:spPr bwMode="auto">
            <a:xfrm>
              <a:off x="5282742" y="1368675"/>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44009777-15A4-4CC8-909A-89E9CCD10CFC}"/>
                </a:ext>
              </a:extLst>
            </p:cNvPr>
            <p:cNvSpPr/>
            <p:nvPr userDrawn="1"/>
          </p:nvSpPr>
          <p:spPr bwMode="auto">
            <a:xfrm>
              <a:off x="3901256" y="0"/>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2895E473-4BD3-418D-B964-635DC2E800DE}"/>
                </a:ext>
              </a:extLst>
            </p:cNvPr>
            <p:cNvSpPr/>
            <p:nvPr userDrawn="1"/>
          </p:nvSpPr>
          <p:spPr bwMode="auto">
            <a:xfrm>
              <a:off x="3901256" y="1368675"/>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CD4970CD-6C2D-4BB7-9C32-ED84C9D9FC0C}"/>
                </a:ext>
              </a:extLst>
            </p:cNvPr>
            <p:cNvSpPr/>
            <p:nvPr userDrawn="1"/>
          </p:nvSpPr>
          <p:spPr bwMode="auto">
            <a:xfrm>
              <a:off x="8045714" y="5474688"/>
              <a:ext cx="1383313" cy="1383312"/>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8680E393-9FAA-4DEB-814C-8AFB3831D504}"/>
                </a:ext>
              </a:extLst>
            </p:cNvPr>
            <p:cNvSpPr/>
            <p:nvPr userDrawn="1"/>
          </p:nvSpPr>
          <p:spPr bwMode="auto">
            <a:xfrm>
              <a:off x="10808687" y="410602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F9173B36-3375-40EA-B4CE-941ECDE1409C}"/>
                </a:ext>
              </a:extLst>
            </p:cNvPr>
            <p:cNvSpPr/>
            <p:nvPr userDrawn="1"/>
          </p:nvSpPr>
          <p:spPr bwMode="auto">
            <a:xfrm>
              <a:off x="9427200" y="410602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9AC7BE38-C631-413D-883E-2887E326CF26}"/>
                </a:ext>
              </a:extLst>
            </p:cNvPr>
            <p:cNvSpPr/>
            <p:nvPr userDrawn="1"/>
          </p:nvSpPr>
          <p:spPr bwMode="auto">
            <a:xfrm>
              <a:off x="8045714" y="4106021"/>
              <a:ext cx="1383313" cy="138331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60D5475E-902C-4DB2-8274-75CC86982F7D}"/>
                </a:ext>
              </a:extLst>
            </p:cNvPr>
            <p:cNvSpPr/>
            <p:nvPr userDrawn="1"/>
          </p:nvSpPr>
          <p:spPr bwMode="auto">
            <a:xfrm>
              <a:off x="5282742" y="4106021"/>
              <a:ext cx="1383313" cy="1383313"/>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7B29EFFD-2962-4DB5-8AF7-57E11ED69D29}"/>
                </a:ext>
              </a:extLst>
            </p:cNvPr>
            <p:cNvSpPr/>
            <p:nvPr userDrawn="1"/>
          </p:nvSpPr>
          <p:spPr bwMode="auto">
            <a:xfrm>
              <a:off x="6664228" y="5474688"/>
              <a:ext cx="1383313" cy="1383312"/>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699220CF-D887-41FA-A2EB-600622383294}"/>
                </a:ext>
              </a:extLst>
            </p:cNvPr>
            <p:cNvSpPr/>
            <p:nvPr userDrawn="1"/>
          </p:nvSpPr>
          <p:spPr bwMode="auto">
            <a:xfrm>
              <a:off x="6664228" y="4106021"/>
              <a:ext cx="1383313" cy="1383313"/>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5" name="Picture 24" descr="Washington DC, USA, Shopping Mall, Autumn, National Landmark">
            <a:extLst>
              <a:ext uri="{FF2B5EF4-FFF2-40B4-BE49-F238E27FC236}">
                <a16:creationId xmlns:a16="http://schemas.microsoft.com/office/drawing/2014/main" id="{D8CF99C3-23B0-4904-8856-14F10E948F1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664228" y="1383312"/>
            <a:ext cx="4149937" cy="2722693"/>
          </a:xfrm>
          <a:prstGeom prst="rect">
            <a:avLst/>
          </a:prstGeom>
        </p:spPr>
      </p:pic>
      <p:pic>
        <p:nvPicPr>
          <p:cNvPr id="44" name="Picture 43" descr="Washington DC, USA, Washington Monument - Washington DC, Urban Skyline, Lincoln Memorial">
            <a:extLst>
              <a:ext uri="{FF2B5EF4-FFF2-40B4-BE49-F238E27FC236}">
                <a16:creationId xmlns:a16="http://schemas.microsoft.com/office/drawing/2014/main" id="{AA44340E-7AF0-4F00-B3C0-2E5C4FAE040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1"/>
          <a:stretch/>
        </p:blipFill>
        <p:spPr>
          <a:xfrm>
            <a:off x="9425376" y="5474679"/>
            <a:ext cx="2766624" cy="1383321"/>
          </a:xfrm>
          <a:prstGeom prst="rect">
            <a:avLst/>
          </a:prstGeom>
        </p:spPr>
      </p:pic>
    </p:spTree>
    <p:extLst>
      <p:ext uri="{BB962C8B-B14F-4D97-AF65-F5344CB8AC3E}">
        <p14:creationId xmlns:p14="http://schemas.microsoft.com/office/powerpoint/2010/main" val="3002871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3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grpSp>
        <p:nvGrpSpPr>
          <p:cNvPr id="30" name="Group 29">
            <a:extLst>
              <a:ext uri="{FF2B5EF4-FFF2-40B4-BE49-F238E27FC236}">
                <a16:creationId xmlns:a16="http://schemas.microsoft.com/office/drawing/2014/main" id="{E2314BD0-FBD4-4891-9F21-06C71396F685}"/>
              </a:ext>
              <a:ext uri="{C183D7F6-B498-43B3-948B-1728B52AA6E4}">
                <adec:decorative xmlns:adec="http://schemas.microsoft.com/office/drawing/2017/decorative" val="1"/>
              </a:ext>
            </a:extLst>
          </p:cNvPr>
          <p:cNvGrpSpPr/>
          <p:nvPr userDrawn="1"/>
        </p:nvGrpSpPr>
        <p:grpSpPr>
          <a:xfrm>
            <a:off x="11226173" y="0"/>
            <a:ext cx="965827" cy="6858000"/>
            <a:chOff x="11226173" y="0"/>
            <a:chExt cx="965827" cy="6858000"/>
          </a:xfrm>
        </p:grpSpPr>
        <p:sp>
          <p:nvSpPr>
            <p:cNvPr id="31" name="Rectangle 30">
              <a:extLst>
                <a:ext uri="{FF2B5EF4-FFF2-40B4-BE49-F238E27FC236}">
                  <a16:creationId xmlns:a16="http://schemas.microsoft.com/office/drawing/2014/main" id="{A6F3459E-BBAB-4EA0-9882-34C6FA4A7906}"/>
                </a:ext>
              </a:extLst>
            </p:cNvPr>
            <p:cNvSpPr/>
            <p:nvPr/>
          </p:nvSpPr>
          <p:spPr bwMode="auto">
            <a:xfrm>
              <a:off x="11612443" y="171370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503AA949-751A-4369-A288-9F06487362A8}"/>
                </a:ext>
              </a:extLst>
            </p:cNvPr>
            <p:cNvSpPr/>
            <p:nvPr/>
          </p:nvSpPr>
          <p:spPr bwMode="auto">
            <a:xfrm>
              <a:off x="11805578" y="3428203"/>
              <a:ext cx="193288" cy="858044"/>
            </a:xfrm>
            <a:prstGeom prst="rect">
              <a:avLst/>
            </a:prstGeom>
            <a:solidFill>
              <a:srgbClr val="D83B01"/>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8B46C0EB-D6ED-407B-8007-32AE58E11BEA}"/>
                </a:ext>
              </a:extLst>
            </p:cNvPr>
            <p:cNvSpPr/>
            <p:nvPr/>
          </p:nvSpPr>
          <p:spPr bwMode="auto">
            <a:xfrm>
              <a:off x="11612443" y="3428203"/>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92FC1A7F-3D1C-467A-B395-0D31346E9A80}"/>
                </a:ext>
              </a:extLst>
            </p:cNvPr>
            <p:cNvSpPr/>
            <p:nvPr/>
          </p:nvSpPr>
          <p:spPr bwMode="auto">
            <a:xfrm>
              <a:off x="11612443" y="5144292"/>
              <a:ext cx="193288" cy="856458"/>
            </a:xfrm>
            <a:prstGeom prst="rect">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9E7E8D0C-E5F8-4402-8AA2-61D33D1BCB80}"/>
                </a:ext>
              </a:extLst>
            </p:cNvPr>
            <p:cNvSpPr/>
            <p:nvPr/>
          </p:nvSpPr>
          <p:spPr bwMode="auto">
            <a:xfrm>
              <a:off x="11998712"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7D661DE3-D87D-4E9C-A352-D0E49E43FC0C}"/>
                </a:ext>
              </a:extLst>
            </p:cNvPr>
            <p:cNvSpPr/>
            <p:nvPr/>
          </p:nvSpPr>
          <p:spPr bwMode="auto">
            <a:xfrm>
              <a:off x="11998712"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5A1B2C89-64B1-4BBC-B0C2-BA6F7FD6A1E9}"/>
                </a:ext>
              </a:extLst>
            </p:cNvPr>
            <p:cNvSpPr/>
            <p:nvPr/>
          </p:nvSpPr>
          <p:spPr bwMode="auto">
            <a:xfrm>
              <a:off x="11998712"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0139711B-7FDD-433B-989A-57D9EAAEACDA}"/>
                </a:ext>
              </a:extLst>
            </p:cNvPr>
            <p:cNvSpPr/>
            <p:nvPr/>
          </p:nvSpPr>
          <p:spPr bwMode="auto">
            <a:xfrm>
              <a:off x="11998712"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629E1FBC-43A9-4FB2-8D19-66304D89CB39}"/>
                </a:ext>
              </a:extLst>
            </p:cNvPr>
            <p:cNvSpPr/>
            <p:nvPr/>
          </p:nvSpPr>
          <p:spPr bwMode="auto">
            <a:xfrm>
              <a:off x="11998712" y="342820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AEE4FC53-4366-44F2-A3D6-F49E48396E28}"/>
                </a:ext>
              </a:extLst>
            </p:cNvPr>
            <p:cNvSpPr/>
            <p:nvPr/>
          </p:nvSpPr>
          <p:spPr bwMode="auto">
            <a:xfrm>
              <a:off x="11998712"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5E54683C-28AD-4890-9776-C7FAF19EA82B}"/>
                </a:ext>
              </a:extLst>
            </p:cNvPr>
            <p:cNvSpPr/>
            <p:nvPr/>
          </p:nvSpPr>
          <p:spPr bwMode="auto">
            <a:xfrm>
              <a:off x="11998712"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8C2CEC85-5A3E-489C-8AC7-03A02C5F4E33}"/>
                </a:ext>
              </a:extLst>
            </p:cNvPr>
            <p:cNvSpPr/>
            <p:nvPr/>
          </p:nvSpPr>
          <p:spPr bwMode="auto">
            <a:xfrm>
              <a:off x="11998712" y="599995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DDB050F-08CD-4CD6-9E45-1E0DCCF8A733}"/>
                </a:ext>
              </a:extLst>
            </p:cNvPr>
            <p:cNvSpPr/>
            <p:nvPr/>
          </p:nvSpPr>
          <p:spPr bwMode="auto">
            <a:xfrm>
              <a:off x="11805578" y="0"/>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423382F-547B-4A2E-817D-3126C1F3DC7F}"/>
                </a:ext>
              </a:extLst>
            </p:cNvPr>
            <p:cNvSpPr/>
            <p:nvPr/>
          </p:nvSpPr>
          <p:spPr bwMode="auto">
            <a:xfrm>
              <a:off x="11805578"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98AA071A-927F-4095-84ED-CBA17F603BA4}"/>
                </a:ext>
              </a:extLst>
            </p:cNvPr>
            <p:cNvSpPr/>
            <p:nvPr/>
          </p:nvSpPr>
          <p:spPr bwMode="auto">
            <a:xfrm>
              <a:off x="11805578"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68C92159-EECB-4A8E-9439-1FC92008E512}"/>
                </a:ext>
              </a:extLst>
            </p:cNvPr>
            <p:cNvSpPr/>
            <p:nvPr/>
          </p:nvSpPr>
          <p:spPr bwMode="auto">
            <a:xfrm>
              <a:off x="11805578"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EC9D0594-EB80-461E-A18A-FF664A7110C9}"/>
                </a:ext>
              </a:extLst>
            </p:cNvPr>
            <p:cNvSpPr/>
            <p:nvPr/>
          </p:nvSpPr>
          <p:spPr bwMode="auto">
            <a:xfrm>
              <a:off x="11805578" y="4286248"/>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79AFCCBD-36B9-40D7-9199-F38D99C95AAB}"/>
                </a:ext>
              </a:extLst>
            </p:cNvPr>
            <p:cNvSpPr/>
            <p:nvPr/>
          </p:nvSpPr>
          <p:spPr bwMode="auto">
            <a:xfrm>
              <a:off x="11805578" y="5144292"/>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108F542D-4146-408F-8405-822A98B19670}"/>
                </a:ext>
              </a:extLst>
            </p:cNvPr>
            <p:cNvSpPr/>
            <p:nvPr/>
          </p:nvSpPr>
          <p:spPr bwMode="auto">
            <a:xfrm>
              <a:off x="11805578" y="5999956"/>
              <a:ext cx="193288" cy="858044"/>
            </a:xfrm>
            <a:prstGeom prst="rect">
              <a:avLst/>
            </a:prstGeom>
            <a:solidFill>
              <a:srgbClr val="D2D2D2"/>
            </a:solidFill>
            <a:ln w="3175" cap="flat" cmpd="sng" algn="ctr">
              <a:solidFill>
                <a:srgbClr val="D2D2D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B8687885-CA10-4B38-B96D-7FD5EA58AD5D}"/>
                </a:ext>
              </a:extLst>
            </p:cNvPr>
            <p:cNvSpPr/>
            <p:nvPr/>
          </p:nvSpPr>
          <p:spPr bwMode="auto">
            <a:xfrm>
              <a:off x="11612443" y="0"/>
              <a:ext cx="193288" cy="858044"/>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F522970F-0D64-4D43-9B49-08497D49744F}"/>
                </a:ext>
              </a:extLst>
            </p:cNvPr>
            <p:cNvSpPr/>
            <p:nvPr/>
          </p:nvSpPr>
          <p:spPr bwMode="auto">
            <a:xfrm>
              <a:off x="11612443" y="85804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49E97DD1-6F5E-46F1-8216-3E79ADA2631B}"/>
                </a:ext>
              </a:extLst>
            </p:cNvPr>
            <p:cNvSpPr/>
            <p:nvPr/>
          </p:nvSpPr>
          <p:spPr bwMode="auto">
            <a:xfrm>
              <a:off x="11612443" y="2570953"/>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3F540902-EB28-4FFA-8313-9C3EEC9C2F3F}"/>
                </a:ext>
              </a:extLst>
            </p:cNvPr>
            <p:cNvSpPr/>
            <p:nvPr/>
          </p:nvSpPr>
          <p:spPr bwMode="auto">
            <a:xfrm>
              <a:off x="11419308" y="85804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65A271D-0947-4D3A-A641-2ADF76DECDAE}"/>
                </a:ext>
              </a:extLst>
            </p:cNvPr>
            <p:cNvSpPr/>
            <p:nvPr/>
          </p:nvSpPr>
          <p:spPr bwMode="auto">
            <a:xfrm>
              <a:off x="11226173" y="1713706"/>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94040131-547F-4387-B8CC-69F8F0CD5279}"/>
                </a:ext>
              </a:extLst>
            </p:cNvPr>
            <p:cNvSpPr/>
            <p:nvPr/>
          </p:nvSpPr>
          <p:spPr bwMode="auto">
            <a:xfrm>
              <a:off x="11419308" y="2570953"/>
              <a:ext cx="193288" cy="858044"/>
            </a:xfrm>
            <a:prstGeom prst="rect">
              <a:avLst/>
            </a:prstGeom>
            <a:solidFill>
              <a:srgbClr val="D83B01"/>
            </a:solidFill>
            <a:ln w="3175" cap="flat" cmpd="sng" algn="ctr">
              <a:solidFill>
                <a:schemeClr val="accent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38641CD6-8942-451C-B2F4-B1D255623AD7}"/>
                </a:ext>
              </a:extLst>
            </p:cNvPr>
            <p:cNvSpPr/>
            <p:nvPr/>
          </p:nvSpPr>
          <p:spPr bwMode="auto">
            <a:xfrm>
              <a:off x="11419308" y="4286248"/>
              <a:ext cx="193288" cy="858044"/>
            </a:xfrm>
            <a:prstGeom prst="rect">
              <a:avLst/>
            </a:prstGeom>
            <a:solidFill>
              <a:srgbClr val="243A5E"/>
            </a:solidFill>
            <a:ln w="317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62433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Welcom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043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elcome / intro slid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D4E991A-BA56-4874-9E13-E8075FB01102}"/>
              </a:ext>
            </a:extLst>
          </p:cNvPr>
          <p:cNvSpPr>
            <a:spLocks noGrp="1"/>
          </p:cNvSpPr>
          <p:nvPr>
            <p:ph type="body" sz="quarter" idx="14"/>
          </p:nvPr>
        </p:nvSpPr>
        <p:spPr>
          <a:xfrm>
            <a:off x="670085" y="1587668"/>
            <a:ext cx="11105602" cy="369332"/>
          </a:xfrm>
        </p:spPr>
        <p:txBody>
          <a:bodyPr/>
          <a:lstStyle>
            <a:lvl1pPr marL="0" indent="0">
              <a:buNone/>
              <a:defRPr sz="2400"/>
            </a:lvl1pPr>
          </a:lstStyle>
          <a:p>
            <a:pPr lvl="0"/>
            <a:r>
              <a:rPr lang="en-US"/>
              <a:t>Click to edit Master text styles</a:t>
            </a:r>
          </a:p>
        </p:txBody>
      </p:sp>
      <p:sp>
        <p:nvSpPr>
          <p:cNvPr id="3" name="Text Placeholder 2">
            <a:extLst>
              <a:ext uri="{FF2B5EF4-FFF2-40B4-BE49-F238E27FC236}">
                <a16:creationId xmlns:a16="http://schemas.microsoft.com/office/drawing/2014/main" id="{C3B7A2BB-409F-4A38-BC80-AD2A36ED51F3}"/>
              </a:ext>
            </a:extLst>
          </p:cNvPr>
          <p:cNvSpPr>
            <a:spLocks noGrp="1"/>
          </p:cNvSpPr>
          <p:nvPr>
            <p:ph type="body" sz="quarter" idx="13"/>
          </p:nvPr>
        </p:nvSpPr>
        <p:spPr>
          <a:xfrm>
            <a:off x="657769" y="930108"/>
            <a:ext cx="11098213" cy="677108"/>
          </a:xfrm>
        </p:spPr>
        <p:txBody>
          <a:bodyPr/>
          <a:lstStyle>
            <a:lvl1pPr marL="0" indent="0">
              <a:buNone/>
              <a:defRPr sz="4400">
                <a:solidFill>
                  <a:schemeClr val="tx2"/>
                </a:solidFill>
                <a:latin typeface="+mj-lt"/>
              </a:defRPr>
            </a:lvl1pPr>
            <a:lvl2pPr marL="228600" indent="0">
              <a:buNone/>
              <a:defRPr/>
            </a:lvl2pPr>
          </a:lstStyle>
          <a:p>
            <a:pPr lvl="0"/>
            <a:r>
              <a:rPr lang="en-US"/>
              <a:t>Click to edit Master text styles</a:t>
            </a:r>
          </a:p>
        </p:txBody>
      </p:sp>
      <p:sp>
        <p:nvSpPr>
          <p:cNvPr id="28" name="Rectangle 27">
            <a:extLst>
              <a:ext uri="{FF2B5EF4-FFF2-40B4-BE49-F238E27FC236}">
                <a16:creationId xmlns:a16="http://schemas.microsoft.com/office/drawing/2014/main" id="{FC3BD81D-57A0-4FC6-B68C-B2DA01701D0D}"/>
              </a:ext>
              <a:ext uri="{C183D7F6-B498-43B3-948B-1728B52AA6E4}">
                <adec:decorative xmlns:adec="http://schemas.microsoft.com/office/drawing/2017/decorative" val="1"/>
              </a:ext>
            </a:extLst>
          </p:cNvPr>
          <p:cNvSpPr>
            <a:spLocks/>
          </p:cNvSpPr>
          <p:nvPr userDrawn="1"/>
        </p:nvSpPr>
        <p:spPr bwMode="auto">
          <a:xfrm>
            <a:off x="1" y="2167832"/>
            <a:ext cx="3034460" cy="21031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Picture Placeholder 17" descr="Picture placeholder">
            <a:extLst>
              <a:ext uri="{FF2B5EF4-FFF2-40B4-BE49-F238E27FC236}">
                <a16:creationId xmlns:a16="http://schemas.microsoft.com/office/drawing/2014/main" id="{27B288C8-F9EE-4659-AAFC-8D0C849DE43A}"/>
              </a:ext>
            </a:extLst>
          </p:cNvPr>
          <p:cNvSpPr>
            <a:spLocks noGrp="1"/>
          </p:cNvSpPr>
          <p:nvPr>
            <p:ph type="pic" sz="quarter" idx="10"/>
          </p:nvPr>
        </p:nvSpPr>
        <p:spPr>
          <a:xfrm>
            <a:off x="3082648" y="2167832"/>
            <a:ext cx="5029200" cy="2103120"/>
          </a:xfrm>
        </p:spPr>
        <p:txBody>
          <a:bodyPr/>
          <a:lstStyle/>
          <a:p>
            <a:endParaRPr lang="en-US"/>
          </a:p>
        </p:txBody>
      </p:sp>
      <p:sp>
        <p:nvSpPr>
          <p:cNvPr id="8" name="Rectangle 7">
            <a:extLst>
              <a:ext uri="{FF2B5EF4-FFF2-40B4-BE49-F238E27FC236}">
                <a16:creationId xmlns:a16="http://schemas.microsoft.com/office/drawing/2014/main" id="{52E53BE1-CF05-4D4F-9A60-F339C63F6AB3}"/>
              </a:ext>
              <a:ext uri="{C183D7F6-B498-43B3-948B-1728B52AA6E4}">
                <adec:decorative xmlns:adec="http://schemas.microsoft.com/office/drawing/2017/decorative" val="1"/>
              </a:ext>
            </a:extLst>
          </p:cNvPr>
          <p:cNvSpPr/>
          <p:nvPr userDrawn="1"/>
        </p:nvSpPr>
        <p:spPr bwMode="auto">
          <a:xfrm>
            <a:off x="8160036" y="2156747"/>
            <a:ext cx="1180522" cy="21142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Picture Placeholder 17" descr="Picture placeholder">
            <a:extLst>
              <a:ext uri="{FF2B5EF4-FFF2-40B4-BE49-F238E27FC236}">
                <a16:creationId xmlns:a16="http://schemas.microsoft.com/office/drawing/2014/main" id="{337F6F53-D000-4C2D-80A6-A7E2E4BB35F2}"/>
              </a:ext>
            </a:extLst>
          </p:cNvPr>
          <p:cNvSpPr>
            <a:spLocks noGrp="1"/>
          </p:cNvSpPr>
          <p:nvPr>
            <p:ph type="pic" sz="quarter" idx="12"/>
          </p:nvPr>
        </p:nvSpPr>
        <p:spPr>
          <a:xfrm>
            <a:off x="9388067" y="2156747"/>
            <a:ext cx="2177779" cy="2114204"/>
          </a:xfrm>
        </p:spPr>
        <p:txBody>
          <a:bodyPr/>
          <a:lstStyle/>
          <a:p>
            <a:endParaRPr lang="en-US"/>
          </a:p>
        </p:txBody>
      </p:sp>
      <p:sp>
        <p:nvSpPr>
          <p:cNvPr id="26" name="Rectangle 25">
            <a:extLst>
              <a:ext uri="{FF2B5EF4-FFF2-40B4-BE49-F238E27FC236}">
                <a16:creationId xmlns:a16="http://schemas.microsoft.com/office/drawing/2014/main" id="{338F41EA-149A-49E9-8CF8-4ECE02F7B096}"/>
              </a:ext>
              <a:ext uri="{C183D7F6-B498-43B3-948B-1728B52AA6E4}">
                <adec:decorative xmlns:adec="http://schemas.microsoft.com/office/drawing/2017/decorative" val="1"/>
              </a:ext>
            </a:extLst>
          </p:cNvPr>
          <p:cNvSpPr/>
          <p:nvPr userDrawn="1"/>
        </p:nvSpPr>
        <p:spPr bwMode="auto">
          <a:xfrm>
            <a:off x="11613356" y="2156746"/>
            <a:ext cx="578644" cy="21142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Picture Placeholder 17" descr="Picture placeholder">
            <a:extLst>
              <a:ext uri="{FF2B5EF4-FFF2-40B4-BE49-F238E27FC236}">
                <a16:creationId xmlns:a16="http://schemas.microsoft.com/office/drawing/2014/main" id="{3ACD6CAC-CA10-4C0B-988A-2D550B535395}"/>
              </a:ext>
            </a:extLst>
          </p:cNvPr>
          <p:cNvSpPr>
            <a:spLocks noGrp="1"/>
          </p:cNvSpPr>
          <p:nvPr>
            <p:ph type="pic" sz="quarter" idx="11"/>
          </p:nvPr>
        </p:nvSpPr>
        <p:spPr>
          <a:xfrm>
            <a:off x="1" y="4325578"/>
            <a:ext cx="2538216" cy="1984247"/>
          </a:xfrm>
        </p:spPr>
        <p:txBody>
          <a:bodyPr/>
          <a:lstStyle/>
          <a:p>
            <a:endParaRPr lang="en-US"/>
          </a:p>
        </p:txBody>
      </p:sp>
      <p:sp>
        <p:nvSpPr>
          <p:cNvPr id="29" name="Rectangle 28">
            <a:extLst>
              <a:ext uri="{FF2B5EF4-FFF2-40B4-BE49-F238E27FC236}">
                <a16:creationId xmlns:a16="http://schemas.microsoft.com/office/drawing/2014/main" id="{4E212B41-7AA8-4BC7-B0AC-1811800B8D62}"/>
              </a:ext>
              <a:ext uri="{C183D7F6-B498-43B3-948B-1728B52AA6E4}">
                <adec:decorative xmlns:adec="http://schemas.microsoft.com/office/drawing/2017/decorative" val="1"/>
              </a:ext>
            </a:extLst>
          </p:cNvPr>
          <p:cNvSpPr>
            <a:spLocks/>
          </p:cNvSpPr>
          <p:nvPr userDrawn="1"/>
        </p:nvSpPr>
        <p:spPr bwMode="auto">
          <a:xfrm>
            <a:off x="2586404" y="4325578"/>
            <a:ext cx="448056" cy="19842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4D6A30D6-AB16-464C-A711-6AF6EC7F572B}"/>
              </a:ext>
            </a:extLst>
          </p:cNvPr>
          <p:cNvSpPr>
            <a:spLocks/>
          </p:cNvSpPr>
          <p:nvPr userDrawn="1"/>
        </p:nvSpPr>
        <p:spPr bwMode="auto">
          <a:xfrm>
            <a:off x="3082648" y="4325578"/>
            <a:ext cx="6257910" cy="198424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F0A2D150-439E-437B-A532-F5E85598535B}"/>
              </a:ext>
              <a:ext uri="{C183D7F6-B498-43B3-948B-1728B52AA6E4}">
                <adec:decorative xmlns:adec="http://schemas.microsoft.com/office/drawing/2017/decorative" val="1"/>
              </a:ext>
            </a:extLst>
          </p:cNvPr>
          <p:cNvSpPr/>
          <p:nvPr userDrawn="1"/>
        </p:nvSpPr>
        <p:spPr bwMode="auto">
          <a:xfrm>
            <a:off x="9388651" y="4325576"/>
            <a:ext cx="2803349" cy="198424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64778BD8-CCFB-490C-BAED-DC4622C29549}"/>
              </a:ext>
            </a:extLst>
          </p:cNvPr>
          <p:cNvSpPr>
            <a:spLocks noGrp="1"/>
          </p:cNvSpPr>
          <p:nvPr>
            <p:ph type="body" sz="quarter" idx="15"/>
          </p:nvPr>
        </p:nvSpPr>
        <p:spPr>
          <a:xfrm>
            <a:off x="3376913" y="4619275"/>
            <a:ext cx="4765675" cy="369332"/>
          </a:xfrm>
        </p:spPr>
        <p:txBody>
          <a:bodyPr/>
          <a:lstStyle>
            <a:lvl1pPr marL="0" indent="0">
              <a:buNone/>
              <a:defRPr sz="2400">
                <a:solidFill>
                  <a:schemeClr val="tx2"/>
                </a:solidFill>
                <a:latin typeface="+mj-lt"/>
              </a:defRPr>
            </a:lvl1pPr>
          </a:lstStyle>
          <a:p>
            <a:pPr lvl="0"/>
            <a:r>
              <a:rPr lang="en-US"/>
              <a:t>Click to edit Master text styles</a:t>
            </a:r>
          </a:p>
        </p:txBody>
      </p:sp>
      <p:sp>
        <p:nvSpPr>
          <p:cNvPr id="30" name="Text Placeholder 4">
            <a:extLst>
              <a:ext uri="{FF2B5EF4-FFF2-40B4-BE49-F238E27FC236}">
                <a16:creationId xmlns:a16="http://schemas.microsoft.com/office/drawing/2014/main" id="{7088CF7C-017F-45C7-BAB9-2A0F726C74F4}"/>
              </a:ext>
            </a:extLst>
          </p:cNvPr>
          <p:cNvSpPr>
            <a:spLocks noGrp="1"/>
          </p:cNvSpPr>
          <p:nvPr>
            <p:ph type="body" sz="quarter" idx="16"/>
          </p:nvPr>
        </p:nvSpPr>
        <p:spPr>
          <a:xfrm>
            <a:off x="3376913" y="5093106"/>
            <a:ext cx="5546370" cy="960853"/>
          </a:xfrm>
        </p:spPr>
        <p:txBody>
          <a:bodyPr/>
          <a:lstStyle>
            <a:lvl1pPr marL="0" indent="0">
              <a:buNone/>
              <a:defRPr sz="1800"/>
            </a:lvl1pPr>
          </a:lstStyle>
          <a:p>
            <a:pPr lvl="0"/>
            <a:r>
              <a:rPr lang="en-US"/>
              <a:t>Click to edit Master text styles</a:t>
            </a:r>
          </a:p>
        </p:txBody>
      </p:sp>
      <p:pic>
        <p:nvPicPr>
          <p:cNvPr id="31" name="Graphic 30" descr="Microsoft Federal logo">
            <a:extLst>
              <a:ext uri="{FF2B5EF4-FFF2-40B4-BE49-F238E27FC236}">
                <a16:creationId xmlns:a16="http://schemas.microsoft.com/office/drawing/2014/main" id="{504C2735-2A84-4486-B2CF-9D14806B3F8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7041"/>
            <a:ext cx="2421924" cy="763600"/>
          </a:xfrm>
          <a:prstGeom prst="rect">
            <a:avLst/>
          </a:prstGeom>
        </p:spPr>
      </p:pic>
    </p:spTree>
    <p:extLst>
      <p:ext uri="{BB962C8B-B14F-4D97-AF65-F5344CB8AC3E}">
        <p14:creationId xmlns:p14="http://schemas.microsoft.com/office/powerpoint/2010/main" val="2123488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44">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Mission/vision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374E8F-60A8-47EA-B67A-733E827019C4}"/>
              </a:ext>
              <a:ext uri="{C183D7F6-B498-43B3-948B-1728B52AA6E4}">
                <adec:decorative xmlns:adec="http://schemas.microsoft.com/office/drawing/2017/decorative" val="1"/>
              </a:ext>
            </a:extLst>
          </p:cNvPr>
          <p:cNvSpPr/>
          <p:nvPr userDrawn="1"/>
        </p:nvSpPr>
        <p:spPr bwMode="auto">
          <a:xfrm>
            <a:off x="5230271" y="4142292"/>
            <a:ext cx="4570551" cy="18288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ext Placeholder 2">
            <a:extLst>
              <a:ext uri="{FF2B5EF4-FFF2-40B4-BE49-F238E27FC236}">
                <a16:creationId xmlns:a16="http://schemas.microsoft.com/office/drawing/2014/main" id="{0B69B66C-181E-44B3-B04E-294C187AD55D}"/>
              </a:ext>
            </a:extLst>
          </p:cNvPr>
          <p:cNvSpPr>
            <a:spLocks noGrp="1"/>
          </p:cNvSpPr>
          <p:nvPr>
            <p:ph type="body" sz="quarter" idx="15"/>
          </p:nvPr>
        </p:nvSpPr>
        <p:spPr>
          <a:xfrm>
            <a:off x="5602881" y="4501810"/>
            <a:ext cx="3533236" cy="1188720"/>
          </a:xfrm>
        </p:spPr>
        <p:txBody>
          <a:bodyPr/>
          <a:lstStyle>
            <a:lvl1pPr marL="0" indent="0">
              <a:buNone/>
              <a:defRPr sz="2400">
                <a:solidFill>
                  <a:schemeClr val="tx2"/>
                </a:solidFill>
                <a:latin typeface="+mn-lt"/>
              </a:defRPr>
            </a:lvl1pPr>
            <a:lvl2pPr marL="228600" indent="0">
              <a:buNone/>
              <a:defRPr/>
            </a:lvl2pPr>
          </a:lstStyle>
          <a:p>
            <a:pPr lvl="0"/>
            <a:r>
              <a:rPr lang="en-US"/>
              <a:t>Click to edit Master text styles</a:t>
            </a:r>
          </a:p>
        </p:txBody>
      </p:sp>
      <p:pic>
        <p:nvPicPr>
          <p:cNvPr id="19" name="Graphic 18" descr="Microsoft Federal logo">
            <a:extLst>
              <a:ext uri="{FF2B5EF4-FFF2-40B4-BE49-F238E27FC236}">
                <a16:creationId xmlns:a16="http://schemas.microsoft.com/office/drawing/2014/main" id="{1D9FC4AC-9D41-4192-9B82-7122CB9967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7041"/>
            <a:ext cx="2421924" cy="763600"/>
          </a:xfrm>
          <a:prstGeom prst="rect">
            <a:avLst/>
          </a:prstGeom>
        </p:spPr>
      </p:pic>
      <p:sp>
        <p:nvSpPr>
          <p:cNvPr id="9" name="Rectangle 8">
            <a:extLst>
              <a:ext uri="{FF2B5EF4-FFF2-40B4-BE49-F238E27FC236}">
                <a16:creationId xmlns:a16="http://schemas.microsoft.com/office/drawing/2014/main" id="{F5A0755C-159B-4E6A-8A08-87A6710C64C6}"/>
              </a:ext>
              <a:ext uri="{C183D7F6-B498-43B3-948B-1728B52AA6E4}">
                <adec:decorative xmlns:adec="http://schemas.microsoft.com/office/drawing/2017/decorative" val="1"/>
              </a:ext>
            </a:extLst>
          </p:cNvPr>
          <p:cNvSpPr/>
          <p:nvPr userDrawn="1"/>
        </p:nvSpPr>
        <p:spPr bwMode="auto">
          <a:xfrm>
            <a:off x="0" y="2269431"/>
            <a:ext cx="5176726" cy="1828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Picture Placeholder 4" descr="Picture placeholder">
            <a:extLst>
              <a:ext uri="{FF2B5EF4-FFF2-40B4-BE49-F238E27FC236}">
                <a16:creationId xmlns:a16="http://schemas.microsoft.com/office/drawing/2014/main" id="{70A627AE-B9F2-4222-AC54-1812AB409DBE}"/>
              </a:ext>
            </a:extLst>
          </p:cNvPr>
          <p:cNvSpPr>
            <a:spLocks noGrp="1"/>
          </p:cNvSpPr>
          <p:nvPr>
            <p:ph type="pic" sz="quarter" idx="11"/>
          </p:nvPr>
        </p:nvSpPr>
        <p:spPr>
          <a:xfrm>
            <a:off x="5216400" y="2269431"/>
            <a:ext cx="2365375" cy="1828800"/>
          </a:xfrm>
        </p:spPr>
        <p:txBody>
          <a:bodyPr/>
          <a:lstStyle/>
          <a:p>
            <a:endParaRPr lang="en-US"/>
          </a:p>
        </p:txBody>
      </p:sp>
      <p:sp>
        <p:nvSpPr>
          <p:cNvPr id="16" name="Rectangle 15">
            <a:extLst>
              <a:ext uri="{FF2B5EF4-FFF2-40B4-BE49-F238E27FC236}">
                <a16:creationId xmlns:a16="http://schemas.microsoft.com/office/drawing/2014/main" id="{6E4A55F9-4677-4F3D-B588-7CD878CD678D}"/>
              </a:ext>
              <a:ext uri="{C183D7F6-B498-43B3-948B-1728B52AA6E4}">
                <adec:decorative xmlns:adec="http://schemas.microsoft.com/office/drawing/2017/decorative" val="1"/>
              </a:ext>
            </a:extLst>
          </p:cNvPr>
          <p:cNvSpPr/>
          <p:nvPr userDrawn="1"/>
        </p:nvSpPr>
        <p:spPr bwMode="auto">
          <a:xfrm>
            <a:off x="7621449" y="2269431"/>
            <a:ext cx="4570551"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E534F923-3BE1-45B5-A503-01D3406756D6}"/>
              </a:ext>
              <a:ext uri="{C183D7F6-B498-43B3-948B-1728B52AA6E4}">
                <adec:decorative xmlns:adec="http://schemas.microsoft.com/office/drawing/2017/decorative" val="1"/>
              </a:ext>
            </a:extLst>
          </p:cNvPr>
          <p:cNvSpPr>
            <a:spLocks/>
          </p:cNvSpPr>
          <p:nvPr userDrawn="1"/>
        </p:nvSpPr>
        <p:spPr bwMode="auto">
          <a:xfrm>
            <a:off x="0" y="4142292"/>
            <a:ext cx="2772469" cy="18288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Picture Placeholder 4" descr="Picture placeholder">
            <a:extLst>
              <a:ext uri="{FF2B5EF4-FFF2-40B4-BE49-F238E27FC236}">
                <a16:creationId xmlns:a16="http://schemas.microsoft.com/office/drawing/2014/main" id="{FB7CC839-25E0-4ECB-B3EB-F41972DFD397}"/>
              </a:ext>
            </a:extLst>
          </p:cNvPr>
          <p:cNvSpPr>
            <a:spLocks noGrp="1"/>
          </p:cNvSpPr>
          <p:nvPr>
            <p:ph type="pic" sz="quarter" idx="10"/>
          </p:nvPr>
        </p:nvSpPr>
        <p:spPr>
          <a:xfrm>
            <a:off x="2818603" y="4142292"/>
            <a:ext cx="2365534" cy="1828800"/>
          </a:xfrm>
        </p:spPr>
        <p:txBody>
          <a:bodyPr/>
          <a:lstStyle/>
          <a:p>
            <a:endParaRPr lang="en-US"/>
          </a:p>
        </p:txBody>
      </p:sp>
      <p:sp>
        <p:nvSpPr>
          <p:cNvPr id="20" name="Picture Placeholder 4" descr="Picture placeholder">
            <a:extLst>
              <a:ext uri="{FF2B5EF4-FFF2-40B4-BE49-F238E27FC236}">
                <a16:creationId xmlns:a16="http://schemas.microsoft.com/office/drawing/2014/main" id="{2520C618-CF4E-449E-927E-BA3C75237827}"/>
              </a:ext>
            </a:extLst>
          </p:cNvPr>
          <p:cNvSpPr>
            <a:spLocks noGrp="1"/>
          </p:cNvSpPr>
          <p:nvPr>
            <p:ph type="pic" sz="quarter" idx="13"/>
          </p:nvPr>
        </p:nvSpPr>
        <p:spPr>
          <a:xfrm>
            <a:off x="9846957" y="4142292"/>
            <a:ext cx="2345043" cy="1828800"/>
          </a:xfrm>
        </p:spPr>
        <p:txBody>
          <a:bodyPr/>
          <a:lstStyle/>
          <a:p>
            <a:endParaRPr lang="en-US"/>
          </a:p>
        </p:txBody>
      </p:sp>
      <p:sp>
        <p:nvSpPr>
          <p:cNvPr id="11" name="Text Placeholder 2">
            <a:extLst>
              <a:ext uri="{FF2B5EF4-FFF2-40B4-BE49-F238E27FC236}">
                <a16:creationId xmlns:a16="http://schemas.microsoft.com/office/drawing/2014/main" id="{7EFA1EEF-9107-4345-A7E4-86B2348E1BFB}"/>
              </a:ext>
            </a:extLst>
          </p:cNvPr>
          <p:cNvSpPr>
            <a:spLocks noGrp="1"/>
          </p:cNvSpPr>
          <p:nvPr>
            <p:ph type="body" sz="quarter" idx="14"/>
          </p:nvPr>
        </p:nvSpPr>
        <p:spPr>
          <a:xfrm>
            <a:off x="657769" y="1095647"/>
            <a:ext cx="11098213" cy="677108"/>
          </a:xfrm>
        </p:spPr>
        <p:txBody>
          <a:bodyPr/>
          <a:lstStyle>
            <a:lvl1pPr marL="0" indent="0">
              <a:buNone/>
              <a:defRPr sz="4400">
                <a:solidFill>
                  <a:schemeClr val="tx2"/>
                </a:solidFill>
                <a:latin typeface="+mj-lt"/>
              </a:defRPr>
            </a:lvl1pPr>
            <a:lvl2pPr marL="228600" indent="0">
              <a:buNone/>
              <a:defRPr/>
            </a:lvl2pPr>
          </a:lstStyle>
          <a:p>
            <a:pPr lvl="0"/>
            <a:r>
              <a:rPr lang="en-US"/>
              <a:t>Click to edit Master text styles</a:t>
            </a:r>
          </a:p>
        </p:txBody>
      </p:sp>
      <p:sp>
        <p:nvSpPr>
          <p:cNvPr id="17" name="Text Placeholder 2">
            <a:extLst>
              <a:ext uri="{FF2B5EF4-FFF2-40B4-BE49-F238E27FC236}">
                <a16:creationId xmlns:a16="http://schemas.microsoft.com/office/drawing/2014/main" id="{0D2599C8-153C-4A4E-8A69-7FA15226DD4B}"/>
              </a:ext>
            </a:extLst>
          </p:cNvPr>
          <p:cNvSpPr>
            <a:spLocks noGrp="1"/>
          </p:cNvSpPr>
          <p:nvPr>
            <p:ph type="body" sz="quarter" idx="16"/>
          </p:nvPr>
        </p:nvSpPr>
        <p:spPr>
          <a:xfrm>
            <a:off x="625255" y="2588191"/>
            <a:ext cx="4195052" cy="369332"/>
          </a:xfrm>
        </p:spPr>
        <p:txBody>
          <a:bodyPr/>
          <a:lstStyle>
            <a:lvl1pPr marL="0" indent="0">
              <a:buNone/>
              <a:defRPr sz="2400">
                <a:solidFill>
                  <a:schemeClr val="bg1"/>
                </a:solidFill>
                <a:latin typeface="+mj-lt"/>
              </a:defRPr>
            </a:lvl1pPr>
            <a:lvl2pPr marL="228600" indent="0">
              <a:buNone/>
              <a:defRPr/>
            </a:lvl2pPr>
          </a:lstStyle>
          <a:p>
            <a:pPr lvl="0"/>
            <a:r>
              <a:rPr lang="en-US"/>
              <a:t>Click to edit Master text styles</a:t>
            </a:r>
          </a:p>
        </p:txBody>
      </p:sp>
      <p:sp>
        <p:nvSpPr>
          <p:cNvPr id="21" name="Text Placeholder 2">
            <a:extLst>
              <a:ext uri="{FF2B5EF4-FFF2-40B4-BE49-F238E27FC236}">
                <a16:creationId xmlns:a16="http://schemas.microsoft.com/office/drawing/2014/main" id="{DE38F171-ED68-429D-9052-433F23B96A82}"/>
              </a:ext>
            </a:extLst>
          </p:cNvPr>
          <p:cNvSpPr>
            <a:spLocks noGrp="1"/>
          </p:cNvSpPr>
          <p:nvPr>
            <p:ph type="body" sz="quarter" idx="17"/>
          </p:nvPr>
        </p:nvSpPr>
        <p:spPr>
          <a:xfrm>
            <a:off x="625255" y="3062200"/>
            <a:ext cx="4057104" cy="756997"/>
          </a:xfrm>
        </p:spPr>
        <p:txBody>
          <a:bodyPr/>
          <a:lstStyle>
            <a:lvl1pPr marL="0" indent="0">
              <a:buNone/>
              <a:defRPr sz="1200">
                <a:solidFill>
                  <a:schemeClr val="bg1"/>
                </a:solidFill>
                <a:latin typeface="+mn-lt"/>
              </a:defRPr>
            </a:lvl1pPr>
            <a:lvl2pPr marL="228600" indent="0">
              <a:buNone/>
              <a:defRPr/>
            </a:lvl2pPr>
          </a:lstStyle>
          <a:p>
            <a:pPr lvl="0"/>
            <a:r>
              <a:rPr lang="en-US"/>
              <a:t>Click to edit Master text styles</a:t>
            </a:r>
          </a:p>
        </p:txBody>
      </p:sp>
      <p:sp>
        <p:nvSpPr>
          <p:cNvPr id="22" name="Text Placeholder 2">
            <a:extLst>
              <a:ext uri="{FF2B5EF4-FFF2-40B4-BE49-F238E27FC236}">
                <a16:creationId xmlns:a16="http://schemas.microsoft.com/office/drawing/2014/main" id="{5A694535-E065-45E4-905F-DA3191FA6C44}"/>
              </a:ext>
            </a:extLst>
          </p:cNvPr>
          <p:cNvSpPr>
            <a:spLocks noGrp="1"/>
          </p:cNvSpPr>
          <p:nvPr>
            <p:ph type="body" sz="quarter" idx="18"/>
          </p:nvPr>
        </p:nvSpPr>
        <p:spPr>
          <a:xfrm>
            <a:off x="7788034" y="2588191"/>
            <a:ext cx="2964049" cy="369332"/>
          </a:xfrm>
        </p:spPr>
        <p:txBody>
          <a:bodyPr/>
          <a:lstStyle>
            <a:lvl1pPr marL="0" indent="0">
              <a:buNone/>
              <a:defRPr sz="2400">
                <a:solidFill>
                  <a:schemeClr val="bg1"/>
                </a:solidFill>
                <a:latin typeface="+mj-lt"/>
              </a:defRPr>
            </a:lvl1pPr>
            <a:lvl2pPr marL="228600" indent="0">
              <a:buNone/>
              <a:defRPr/>
            </a:lvl2pPr>
          </a:lstStyle>
          <a:p>
            <a:pPr lvl="0"/>
            <a:r>
              <a:rPr lang="en-US"/>
              <a:t>Click to edit Master text styles</a:t>
            </a:r>
          </a:p>
        </p:txBody>
      </p:sp>
      <p:sp>
        <p:nvSpPr>
          <p:cNvPr id="23" name="Text Placeholder 2">
            <a:extLst>
              <a:ext uri="{FF2B5EF4-FFF2-40B4-BE49-F238E27FC236}">
                <a16:creationId xmlns:a16="http://schemas.microsoft.com/office/drawing/2014/main" id="{D1C1597C-2B96-4DE2-ABB0-480A5ED8045D}"/>
              </a:ext>
            </a:extLst>
          </p:cNvPr>
          <p:cNvSpPr>
            <a:spLocks noGrp="1"/>
          </p:cNvSpPr>
          <p:nvPr>
            <p:ph type="body" sz="quarter" idx="19"/>
          </p:nvPr>
        </p:nvSpPr>
        <p:spPr>
          <a:xfrm>
            <a:off x="7788034" y="3062200"/>
            <a:ext cx="4057104" cy="756997"/>
          </a:xfrm>
        </p:spPr>
        <p:txBody>
          <a:bodyPr/>
          <a:lstStyle>
            <a:lvl1pPr marL="0" indent="0">
              <a:buNone/>
              <a:defRPr sz="1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96272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Art of Possible_1">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BCF7397F-106B-4C14-A9C2-8880FD04DCC6}"/>
              </a:ext>
            </a:extLst>
          </p:cNvPr>
          <p:cNvSpPr>
            <a:spLocks noGrp="1"/>
          </p:cNvSpPr>
          <p:nvPr>
            <p:ph type="body" sz="quarter" idx="10"/>
          </p:nvPr>
        </p:nvSpPr>
        <p:spPr>
          <a:xfrm>
            <a:off x="752803" y="1376543"/>
            <a:ext cx="7882974" cy="1044750"/>
          </a:xfrm>
        </p:spPr>
        <p:txBody>
          <a:bodyPr/>
          <a:lstStyle>
            <a:lvl1pPr marL="0" indent="0">
              <a:buNone/>
              <a:defRPr sz="2000"/>
            </a:lvl1pPr>
          </a:lstStyle>
          <a:p>
            <a:pPr lvl="0"/>
            <a:r>
              <a:rPr lang="en-US"/>
              <a:t>Click to edit Master text styles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291940" cy="615553"/>
          </a:xfrm>
        </p:spPr>
        <p:txBody>
          <a:bodyPr/>
          <a:lstStyle>
            <a:lvl1pPr>
              <a:defRPr sz="4000">
                <a:solidFill>
                  <a:schemeClr val="accent1"/>
                </a:solidFill>
              </a:defRPr>
            </a:lvl1pPr>
          </a:lstStyle>
          <a:p>
            <a:r>
              <a:rPr lang="en-US"/>
              <a:t>Click to edit Master title style</a:t>
            </a:r>
          </a:p>
        </p:txBody>
      </p:sp>
      <p:grpSp>
        <p:nvGrpSpPr>
          <p:cNvPr id="5" name="Group 4">
            <a:extLst>
              <a:ext uri="{FF2B5EF4-FFF2-40B4-BE49-F238E27FC236}">
                <a16:creationId xmlns:a16="http://schemas.microsoft.com/office/drawing/2014/main" id="{0BD99815-0461-41D0-B74B-7043F0B3B0F3}"/>
              </a:ext>
              <a:ext uri="{C183D7F6-B498-43B3-948B-1728B52AA6E4}">
                <adec:decorative xmlns:adec="http://schemas.microsoft.com/office/drawing/2017/decorative" val="1"/>
              </a:ext>
            </a:extLst>
          </p:cNvPr>
          <p:cNvGrpSpPr/>
          <p:nvPr userDrawn="1"/>
        </p:nvGrpSpPr>
        <p:grpSpPr>
          <a:xfrm>
            <a:off x="0" y="2914468"/>
            <a:ext cx="615411" cy="3943531"/>
            <a:chOff x="-4651" y="2891862"/>
            <a:chExt cx="618939" cy="3966138"/>
          </a:xfrm>
        </p:grpSpPr>
        <p:sp>
          <p:nvSpPr>
            <p:cNvPr id="6" name="Graphic 120">
              <a:extLst>
                <a:ext uri="{FF2B5EF4-FFF2-40B4-BE49-F238E27FC236}">
                  <a16:creationId xmlns:a16="http://schemas.microsoft.com/office/drawing/2014/main" id="{DA036F4C-C890-4916-8C3B-87E8AEF75065}"/>
                </a:ext>
              </a:extLst>
            </p:cNvPr>
            <p:cNvSpPr/>
            <p:nvPr/>
          </p:nvSpPr>
          <p:spPr>
            <a:xfrm>
              <a:off x="-4651" y="2891862"/>
              <a:ext cx="205795" cy="866837"/>
            </a:xfrm>
            <a:custGeom>
              <a:avLst/>
              <a:gdLst>
                <a:gd name="connsiteX0" fmla="*/ 0 w 158305"/>
                <a:gd name="connsiteY0" fmla="*/ 0 h 645223"/>
                <a:gd name="connsiteX1" fmla="*/ 158306 w 158305"/>
                <a:gd name="connsiteY1" fmla="*/ 0 h 645223"/>
                <a:gd name="connsiteX2" fmla="*/ 158306 w 158305"/>
                <a:gd name="connsiteY2" fmla="*/ 645224 h 645223"/>
                <a:gd name="connsiteX3" fmla="*/ 0 w 158305"/>
                <a:gd name="connsiteY3" fmla="*/ 645224 h 645223"/>
              </a:gdLst>
              <a:ahLst/>
              <a:cxnLst>
                <a:cxn ang="0">
                  <a:pos x="connsiteX0" y="connsiteY0"/>
                </a:cxn>
                <a:cxn ang="0">
                  <a:pos x="connsiteX1" y="connsiteY1"/>
                </a:cxn>
                <a:cxn ang="0">
                  <a:pos x="connsiteX2" y="connsiteY2"/>
                </a:cxn>
                <a:cxn ang="0">
                  <a:pos x="connsiteX3" y="connsiteY3"/>
                </a:cxn>
              </a:cxnLst>
              <a:rect l="l" t="t" r="r" b="b"/>
              <a:pathLst>
                <a:path w="158305" h="645223">
                  <a:moveTo>
                    <a:pt x="0" y="0"/>
                  </a:moveTo>
                  <a:lnTo>
                    <a:pt x="158306" y="0"/>
                  </a:lnTo>
                  <a:lnTo>
                    <a:pt x="158306" y="645224"/>
                  </a:lnTo>
                  <a:lnTo>
                    <a:pt x="0" y="645224"/>
                  </a:lnTo>
                  <a:close/>
                </a:path>
              </a:pathLst>
            </a:custGeom>
            <a:solidFill>
              <a:schemeClr val="accent3"/>
            </a:solidFill>
            <a:ln w="9525" cap="flat">
              <a:noFill/>
              <a:prstDash val="solid"/>
              <a:miter/>
            </a:ln>
          </p:spPr>
          <p:txBody>
            <a:bodyPr rtlCol="0" anchor="ctr"/>
            <a:lstStyle/>
            <a:p>
              <a:endParaRPr lang="en-US"/>
            </a:p>
          </p:txBody>
        </p:sp>
        <p:sp>
          <p:nvSpPr>
            <p:cNvPr id="7" name="Graphic 120">
              <a:extLst>
                <a:ext uri="{FF2B5EF4-FFF2-40B4-BE49-F238E27FC236}">
                  <a16:creationId xmlns:a16="http://schemas.microsoft.com/office/drawing/2014/main" id="{720E8393-A645-4B12-A4A6-BB515998C8AB}"/>
                </a:ext>
              </a:extLst>
            </p:cNvPr>
            <p:cNvSpPr/>
            <p:nvPr/>
          </p:nvSpPr>
          <p:spPr>
            <a:xfrm>
              <a:off x="419272" y="4621956"/>
              <a:ext cx="195016" cy="868116"/>
            </a:xfrm>
            <a:custGeom>
              <a:avLst/>
              <a:gdLst>
                <a:gd name="connsiteX0" fmla="*/ 0 w 145161"/>
                <a:gd name="connsiteY0" fmla="*/ 0 h 646175"/>
                <a:gd name="connsiteX1" fmla="*/ 145161 w 145161"/>
                <a:gd name="connsiteY1" fmla="*/ 0 h 646175"/>
                <a:gd name="connsiteX2" fmla="*/ 145161 w 145161"/>
                <a:gd name="connsiteY2" fmla="*/ 646176 h 646175"/>
                <a:gd name="connsiteX3" fmla="*/ 0 w 145161"/>
                <a:gd name="connsiteY3" fmla="*/ 646176 h 646175"/>
              </a:gdLst>
              <a:ahLst/>
              <a:cxnLst>
                <a:cxn ang="0">
                  <a:pos x="connsiteX0" y="connsiteY0"/>
                </a:cxn>
                <a:cxn ang="0">
                  <a:pos x="connsiteX1" y="connsiteY1"/>
                </a:cxn>
                <a:cxn ang="0">
                  <a:pos x="connsiteX2" y="connsiteY2"/>
                </a:cxn>
                <a:cxn ang="0">
                  <a:pos x="connsiteX3" y="connsiteY3"/>
                </a:cxn>
              </a:cxnLst>
              <a:rect l="l" t="t" r="r" b="b"/>
              <a:pathLst>
                <a:path w="145161" h="646175">
                  <a:moveTo>
                    <a:pt x="0" y="0"/>
                  </a:moveTo>
                  <a:lnTo>
                    <a:pt x="145161" y="0"/>
                  </a:lnTo>
                  <a:lnTo>
                    <a:pt x="145161" y="646176"/>
                  </a:lnTo>
                  <a:lnTo>
                    <a:pt x="0" y="646176"/>
                  </a:lnTo>
                  <a:close/>
                </a:path>
              </a:pathLst>
            </a:custGeom>
            <a:solidFill>
              <a:srgbClr val="D2D2D2"/>
            </a:solidFill>
            <a:ln w="9525" cap="flat">
              <a:noFill/>
              <a:prstDash val="solid"/>
              <a:miter/>
            </a:ln>
          </p:spPr>
          <p:txBody>
            <a:bodyPr rtlCol="0" anchor="ctr"/>
            <a:lstStyle/>
            <a:p>
              <a:endParaRPr lang="en-US"/>
            </a:p>
          </p:txBody>
        </p:sp>
        <p:sp>
          <p:nvSpPr>
            <p:cNvPr id="8" name="Graphic 120">
              <a:extLst>
                <a:ext uri="{FF2B5EF4-FFF2-40B4-BE49-F238E27FC236}">
                  <a16:creationId xmlns:a16="http://schemas.microsoft.com/office/drawing/2014/main" id="{B5C01E43-961D-4EDF-AFEE-791C77FF4A73}"/>
                </a:ext>
              </a:extLst>
            </p:cNvPr>
            <p:cNvSpPr/>
            <p:nvPr/>
          </p:nvSpPr>
          <p:spPr>
            <a:xfrm>
              <a:off x="201146" y="2891863"/>
              <a:ext cx="229382" cy="1728401"/>
            </a:xfrm>
            <a:custGeom>
              <a:avLst/>
              <a:gdLst>
                <a:gd name="connsiteX0" fmla="*/ 0 w 132016"/>
                <a:gd name="connsiteY0" fmla="*/ 0 h 1292352"/>
                <a:gd name="connsiteX1" fmla="*/ 132017 w 132016"/>
                <a:gd name="connsiteY1" fmla="*/ 0 h 1292352"/>
                <a:gd name="connsiteX2" fmla="*/ 132017 w 132016"/>
                <a:gd name="connsiteY2" fmla="*/ 1292352 h 1292352"/>
                <a:gd name="connsiteX3" fmla="*/ 0 w 132016"/>
                <a:gd name="connsiteY3" fmla="*/ 1292352 h 1292352"/>
              </a:gdLst>
              <a:ahLst/>
              <a:cxnLst>
                <a:cxn ang="0">
                  <a:pos x="connsiteX0" y="connsiteY0"/>
                </a:cxn>
                <a:cxn ang="0">
                  <a:pos x="connsiteX1" y="connsiteY1"/>
                </a:cxn>
                <a:cxn ang="0">
                  <a:pos x="connsiteX2" y="connsiteY2"/>
                </a:cxn>
                <a:cxn ang="0">
                  <a:pos x="connsiteX3" y="connsiteY3"/>
                </a:cxn>
              </a:cxnLst>
              <a:rect l="l" t="t" r="r" b="b"/>
              <a:pathLst>
                <a:path w="132016" h="1292352">
                  <a:moveTo>
                    <a:pt x="0" y="0"/>
                  </a:moveTo>
                  <a:lnTo>
                    <a:pt x="132017" y="0"/>
                  </a:lnTo>
                  <a:lnTo>
                    <a:pt x="132017" y="1292352"/>
                  </a:lnTo>
                  <a:lnTo>
                    <a:pt x="0" y="1292352"/>
                  </a:lnTo>
                  <a:close/>
                </a:path>
              </a:pathLst>
            </a:custGeom>
            <a:solidFill>
              <a:srgbClr val="243A5E"/>
            </a:solidFill>
            <a:ln w="9525" cap="flat">
              <a:noFill/>
              <a:prstDash val="solid"/>
              <a:miter/>
            </a:ln>
          </p:spPr>
          <p:txBody>
            <a:bodyPr rtlCol="0" anchor="ctr"/>
            <a:lstStyle/>
            <a:p>
              <a:endParaRPr lang="en-US"/>
            </a:p>
          </p:txBody>
        </p:sp>
        <p:sp>
          <p:nvSpPr>
            <p:cNvPr id="9" name="Graphic 120">
              <a:extLst>
                <a:ext uri="{FF2B5EF4-FFF2-40B4-BE49-F238E27FC236}">
                  <a16:creationId xmlns:a16="http://schemas.microsoft.com/office/drawing/2014/main" id="{1C0FACD0-AB6B-4BF0-AEEE-7DF7D550A0F3}"/>
                </a:ext>
              </a:extLst>
            </p:cNvPr>
            <p:cNvSpPr/>
            <p:nvPr/>
          </p:nvSpPr>
          <p:spPr>
            <a:xfrm>
              <a:off x="-2858" y="4621957"/>
              <a:ext cx="205795" cy="865045"/>
            </a:xfrm>
            <a:custGeom>
              <a:avLst/>
              <a:gdLst>
                <a:gd name="connsiteX0" fmla="*/ 0 w 161734"/>
                <a:gd name="connsiteY0" fmla="*/ 0 h 643509"/>
                <a:gd name="connsiteX1" fmla="*/ 161735 w 161734"/>
                <a:gd name="connsiteY1" fmla="*/ 0 h 643509"/>
                <a:gd name="connsiteX2" fmla="*/ 161735 w 161734"/>
                <a:gd name="connsiteY2" fmla="*/ 643509 h 643509"/>
                <a:gd name="connsiteX3" fmla="*/ 0 w 161734"/>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61734" h="643509">
                  <a:moveTo>
                    <a:pt x="0" y="0"/>
                  </a:moveTo>
                  <a:lnTo>
                    <a:pt x="161735" y="0"/>
                  </a:lnTo>
                  <a:lnTo>
                    <a:pt x="161735"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0" name="Graphic 120">
              <a:extLst>
                <a:ext uri="{FF2B5EF4-FFF2-40B4-BE49-F238E27FC236}">
                  <a16:creationId xmlns:a16="http://schemas.microsoft.com/office/drawing/2014/main" id="{188BB560-AE56-4A41-A098-605002BABD75}"/>
                </a:ext>
              </a:extLst>
            </p:cNvPr>
            <p:cNvSpPr/>
            <p:nvPr/>
          </p:nvSpPr>
          <p:spPr>
            <a:xfrm>
              <a:off x="188316" y="5487834"/>
              <a:ext cx="235110" cy="1370166"/>
            </a:xfrm>
            <a:custGeom>
              <a:avLst/>
              <a:gdLst>
                <a:gd name="connsiteX0" fmla="*/ 0 w 145161"/>
                <a:gd name="connsiteY0" fmla="*/ 0 h 646175"/>
                <a:gd name="connsiteX1" fmla="*/ 145161 w 145161"/>
                <a:gd name="connsiteY1" fmla="*/ 0 h 646175"/>
                <a:gd name="connsiteX2" fmla="*/ 145161 w 145161"/>
                <a:gd name="connsiteY2" fmla="*/ 646176 h 646175"/>
                <a:gd name="connsiteX3" fmla="*/ 0 w 145161"/>
                <a:gd name="connsiteY3" fmla="*/ 646176 h 646175"/>
              </a:gdLst>
              <a:ahLst/>
              <a:cxnLst>
                <a:cxn ang="0">
                  <a:pos x="connsiteX0" y="connsiteY0"/>
                </a:cxn>
                <a:cxn ang="0">
                  <a:pos x="connsiteX1" y="connsiteY1"/>
                </a:cxn>
                <a:cxn ang="0">
                  <a:pos x="connsiteX2" y="connsiteY2"/>
                </a:cxn>
                <a:cxn ang="0">
                  <a:pos x="connsiteX3" y="connsiteY3"/>
                </a:cxn>
              </a:cxnLst>
              <a:rect l="l" t="t" r="r" b="b"/>
              <a:pathLst>
                <a:path w="145161" h="646175">
                  <a:moveTo>
                    <a:pt x="0" y="0"/>
                  </a:moveTo>
                  <a:lnTo>
                    <a:pt x="145161" y="0"/>
                  </a:lnTo>
                  <a:lnTo>
                    <a:pt x="145161" y="646176"/>
                  </a:lnTo>
                  <a:lnTo>
                    <a:pt x="0" y="646176"/>
                  </a:lnTo>
                  <a:close/>
                </a:path>
              </a:pathLst>
            </a:custGeom>
            <a:solidFill>
              <a:schemeClr val="accent2"/>
            </a:solidFill>
            <a:ln w="9525" cap="flat">
              <a:noFill/>
              <a:prstDash val="solid"/>
              <a:miter/>
            </a:ln>
          </p:spPr>
          <p:txBody>
            <a:bodyPr rtlCol="0" anchor="ctr"/>
            <a:lstStyle/>
            <a:p>
              <a:endParaRPr lang="en-US"/>
            </a:p>
          </p:txBody>
        </p:sp>
      </p:grpSp>
      <p:sp>
        <p:nvSpPr>
          <p:cNvPr id="11" name="Rectangle 10">
            <a:extLst>
              <a:ext uri="{FF2B5EF4-FFF2-40B4-BE49-F238E27FC236}">
                <a16:creationId xmlns:a16="http://schemas.microsoft.com/office/drawing/2014/main" id="{606ED81E-C243-4B3F-A254-59BB7EC8ECCD}"/>
              </a:ext>
              <a:ext uri="{C183D7F6-B498-43B3-948B-1728B52AA6E4}">
                <adec:decorative xmlns:adec="http://schemas.microsoft.com/office/drawing/2017/decorative" val="1"/>
              </a:ext>
            </a:extLst>
          </p:cNvPr>
          <p:cNvSpPr/>
          <p:nvPr userDrawn="1"/>
        </p:nvSpPr>
        <p:spPr bwMode="auto">
          <a:xfrm>
            <a:off x="420966" y="2914602"/>
            <a:ext cx="5151159" cy="3355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Freeform: Shape 17" descr="Graphic of an arrow moving out of the brain icon towards Icon of a person with a chat bubble above them">
            <a:extLst>
              <a:ext uri="{FF2B5EF4-FFF2-40B4-BE49-F238E27FC236}">
                <a16:creationId xmlns:a16="http://schemas.microsoft.com/office/drawing/2014/main" id="{BBC5087F-BE2B-42FE-885F-817874A3A2BD}"/>
              </a:ext>
            </a:extLst>
          </p:cNvPr>
          <p:cNvSpPr/>
          <p:nvPr/>
        </p:nvSpPr>
        <p:spPr>
          <a:xfrm>
            <a:off x="5645937" y="1298811"/>
            <a:ext cx="4332581" cy="1901421"/>
          </a:xfrm>
          <a:custGeom>
            <a:avLst/>
            <a:gdLst>
              <a:gd name="connsiteX0" fmla="*/ 4332581 w 4332581"/>
              <a:gd name="connsiteY0" fmla="*/ 721423 h 1901421"/>
              <a:gd name="connsiteX1" fmla="*/ 4330074 w 4332581"/>
              <a:gd name="connsiteY1" fmla="*/ 725502 h 1901421"/>
              <a:gd name="connsiteX2" fmla="*/ 4320282 w 4332581"/>
              <a:gd name="connsiteY2" fmla="*/ 736328 h 1901421"/>
              <a:gd name="connsiteX3" fmla="*/ 3638946 w 4332581"/>
              <a:gd name="connsiteY3" fmla="*/ 0 h 1901421"/>
              <a:gd name="connsiteX4" fmla="*/ 3589721 w 4332581"/>
              <a:gd name="connsiteY4" fmla="*/ 40564 h 1901421"/>
              <a:gd name="connsiteX5" fmla="*/ 3441413 w 4332581"/>
              <a:gd name="connsiteY5" fmla="*/ 397534 h 1901421"/>
              <a:gd name="connsiteX6" fmla="*/ 3441413 w 4332581"/>
              <a:gd name="connsiteY6" fmla="*/ 398247 h 1901421"/>
              <a:gd name="connsiteX7" fmla="*/ 3946884 w 4332581"/>
              <a:gd name="connsiteY7" fmla="*/ 903723 h 1901421"/>
              <a:gd name="connsiteX8" fmla="*/ 4229509 w 4332581"/>
              <a:gd name="connsiteY8" fmla="*/ 817401 h 1901421"/>
              <a:gd name="connsiteX9" fmla="*/ 4298265 w 4332581"/>
              <a:gd name="connsiteY9" fmla="*/ 760672 h 1901421"/>
              <a:gd name="connsiteX10" fmla="*/ 4271167 w 4332581"/>
              <a:gd name="connsiteY10" fmla="*/ 790634 h 1901421"/>
              <a:gd name="connsiteX11" fmla="*/ 4109134 w 4332581"/>
              <a:gd name="connsiteY11" fmla="*/ 890483 h 1901421"/>
              <a:gd name="connsiteX12" fmla="*/ 3083099 w 4332581"/>
              <a:gd name="connsiteY12" fmla="*/ 1901421 h 1901421"/>
              <a:gd name="connsiteX13" fmla="*/ 513313 w 4332581"/>
              <a:gd name="connsiteY13" fmla="*/ 1901421 h 1901421"/>
              <a:gd name="connsiteX14" fmla="*/ 415249 w 4332581"/>
              <a:gd name="connsiteY14" fmla="*/ 1820510 h 1901421"/>
              <a:gd name="connsiteX15" fmla="*/ 105 w 4332581"/>
              <a:gd name="connsiteY15" fmla="*/ 1693701 h 1901421"/>
              <a:gd name="connsiteX16" fmla="*/ 0 w 4332581"/>
              <a:gd name="connsiteY16" fmla="*/ 1693706 h 1901421"/>
              <a:gd name="connsiteX17" fmla="*/ 0 w 4332581"/>
              <a:gd name="connsiteY17" fmla="*/ 1575557 h 1901421"/>
              <a:gd name="connsiteX18" fmla="*/ 2988701 w 4332581"/>
              <a:gd name="connsiteY18" fmla="*/ 1575557 h 1901421"/>
              <a:gd name="connsiteX19" fmla="*/ 3739945 w 4332581"/>
              <a:gd name="connsiteY19" fmla="*/ 890877 h 1901421"/>
              <a:gd name="connsiteX20" fmla="*/ 3740077 w 4332581"/>
              <a:gd name="connsiteY20" fmla="*/ 890352 h 1901421"/>
              <a:gd name="connsiteX21" fmla="*/ 3588037 w 4332581"/>
              <a:gd name="connsiteY21" fmla="*/ 38388 h 190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32581" h="1901421">
                <a:moveTo>
                  <a:pt x="4332581" y="721423"/>
                </a:moveTo>
                <a:lnTo>
                  <a:pt x="4330074" y="725502"/>
                </a:lnTo>
                <a:lnTo>
                  <a:pt x="4320282" y="736328"/>
                </a:lnTo>
                <a:close/>
                <a:moveTo>
                  <a:pt x="3638946" y="0"/>
                </a:moveTo>
                <a:lnTo>
                  <a:pt x="3589721" y="40564"/>
                </a:lnTo>
                <a:cubicBezTo>
                  <a:pt x="3498269" y="131892"/>
                  <a:pt x="3441626" y="258083"/>
                  <a:pt x="3441413" y="397534"/>
                </a:cubicBezTo>
                <a:cubicBezTo>
                  <a:pt x="3441413" y="397747"/>
                  <a:pt x="3441413" y="398034"/>
                  <a:pt x="3441413" y="398247"/>
                </a:cubicBezTo>
                <a:cubicBezTo>
                  <a:pt x="3441413" y="677434"/>
                  <a:pt x="3667698" y="903723"/>
                  <a:pt x="3946884" y="903723"/>
                </a:cubicBezTo>
                <a:cubicBezTo>
                  <a:pt x="4051579" y="903723"/>
                  <a:pt x="4148835" y="871901"/>
                  <a:pt x="4229509" y="817401"/>
                </a:cubicBezTo>
                <a:lnTo>
                  <a:pt x="4298265" y="760672"/>
                </a:lnTo>
                <a:lnTo>
                  <a:pt x="4271167" y="790634"/>
                </a:lnTo>
                <a:cubicBezTo>
                  <a:pt x="4227060" y="831115"/>
                  <a:pt x="4173204" y="865275"/>
                  <a:pt x="4109134" y="890483"/>
                </a:cubicBezTo>
                <a:cubicBezTo>
                  <a:pt x="4037712" y="1457922"/>
                  <a:pt x="3715787" y="1901421"/>
                  <a:pt x="3083099" y="1901421"/>
                </a:cubicBezTo>
                <a:lnTo>
                  <a:pt x="513313" y="1901421"/>
                </a:lnTo>
                <a:lnTo>
                  <a:pt x="415249" y="1820510"/>
                </a:lnTo>
                <a:cubicBezTo>
                  <a:pt x="296744" y="1740450"/>
                  <a:pt x="153884" y="1693701"/>
                  <a:pt x="105" y="1693701"/>
                </a:cubicBezTo>
                <a:lnTo>
                  <a:pt x="0" y="1693706"/>
                </a:lnTo>
                <a:lnTo>
                  <a:pt x="0" y="1575557"/>
                </a:lnTo>
                <a:lnTo>
                  <a:pt x="2988701" y="1575557"/>
                </a:lnTo>
                <a:cubicBezTo>
                  <a:pt x="3434169" y="1575557"/>
                  <a:pt x="3671412" y="1279628"/>
                  <a:pt x="3739945" y="890877"/>
                </a:cubicBezTo>
                <a:lnTo>
                  <a:pt x="3740077" y="890352"/>
                </a:lnTo>
                <a:cubicBezTo>
                  <a:pt x="3354575" y="739203"/>
                  <a:pt x="3337589" y="265695"/>
                  <a:pt x="3588037" y="38388"/>
                </a:cubicBezTo>
                <a:close/>
              </a:path>
            </a:pathLst>
          </a:custGeom>
          <a:solidFill>
            <a:schemeClr val="accent1"/>
          </a:solidFill>
          <a:ln w="69850" cap="flat">
            <a:solidFill>
              <a:schemeClr val="bg1"/>
            </a:solidFill>
            <a:prstDash val="solid"/>
            <a:miter/>
          </a:ln>
        </p:spPr>
        <p:txBody>
          <a:bodyPr wrap="square" rtlCol="0" anchor="ctr">
            <a:noAutofit/>
          </a:bodyPr>
          <a:lstStyle/>
          <a:p>
            <a:endParaRPr lang="en-US"/>
          </a:p>
        </p:txBody>
      </p:sp>
      <p:sp>
        <p:nvSpPr>
          <p:cNvPr id="36" name="Graphic 4">
            <a:extLst>
              <a:ext uri="{FF2B5EF4-FFF2-40B4-BE49-F238E27FC236}">
                <a16:creationId xmlns:a16="http://schemas.microsoft.com/office/drawing/2014/main" id="{DCC04EC5-3D16-4D6B-997B-32575CA7786C}"/>
              </a:ext>
              <a:ext uri="{C183D7F6-B498-43B3-948B-1728B52AA6E4}">
                <adec:decorative xmlns:adec="http://schemas.microsoft.com/office/drawing/2017/decorative" val="1"/>
              </a:ext>
            </a:extLst>
          </p:cNvPr>
          <p:cNvSpPr/>
          <p:nvPr/>
        </p:nvSpPr>
        <p:spPr>
          <a:xfrm flipH="1">
            <a:off x="9087062" y="1192856"/>
            <a:ext cx="1010946" cy="1010946"/>
          </a:xfrm>
          <a:custGeom>
            <a:avLst/>
            <a:gdLst>
              <a:gd name="connsiteX0" fmla="*/ 116199 w 232529"/>
              <a:gd name="connsiteY0" fmla="*/ -293 h 232529"/>
              <a:gd name="connsiteX1" fmla="*/ -66 w 232529"/>
              <a:gd name="connsiteY1" fmla="*/ 115972 h 232529"/>
              <a:gd name="connsiteX2" fmla="*/ 116199 w 232529"/>
              <a:gd name="connsiteY2" fmla="*/ 232237 h 232529"/>
              <a:gd name="connsiteX3" fmla="*/ 232463 w 232529"/>
              <a:gd name="connsiteY3" fmla="*/ 115972 h 232529"/>
              <a:gd name="connsiteX4" fmla="*/ 232463 w 232529"/>
              <a:gd name="connsiteY4" fmla="*/ 115808 h 232529"/>
              <a:gd name="connsiteX5" fmla="*/ 116199 w 232529"/>
              <a:gd name="connsiteY5" fmla="*/ -293 h 23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529" h="232529">
                <a:moveTo>
                  <a:pt x="116199" y="-293"/>
                </a:moveTo>
                <a:cubicBezTo>
                  <a:pt x="51983" y="-293"/>
                  <a:pt x="-66" y="51756"/>
                  <a:pt x="-66" y="115972"/>
                </a:cubicBezTo>
                <a:cubicBezTo>
                  <a:pt x="-66" y="180188"/>
                  <a:pt x="51983" y="232237"/>
                  <a:pt x="116199" y="232237"/>
                </a:cubicBezTo>
                <a:cubicBezTo>
                  <a:pt x="180415" y="232237"/>
                  <a:pt x="232463" y="180188"/>
                  <a:pt x="232463" y="115972"/>
                </a:cubicBezTo>
                <a:cubicBezTo>
                  <a:pt x="232463" y="115923"/>
                  <a:pt x="232463" y="115857"/>
                  <a:pt x="232463" y="115808"/>
                </a:cubicBezTo>
                <a:cubicBezTo>
                  <a:pt x="232365" y="51657"/>
                  <a:pt x="180349" y="-293"/>
                  <a:pt x="116199" y="-293"/>
                </a:cubicBezTo>
                <a:close/>
              </a:path>
            </a:pathLst>
          </a:custGeom>
          <a:solidFill>
            <a:schemeClr val="tx2"/>
          </a:solidFill>
          <a:ln w="38100" cap="flat">
            <a:solidFill>
              <a:schemeClr val="bg1"/>
            </a:solidFill>
            <a:prstDash val="solid"/>
            <a:miter/>
          </a:ln>
        </p:spPr>
        <p:txBody>
          <a:bodyPr rtlCol="0" anchor="ctr"/>
          <a:lstStyle/>
          <a:p>
            <a:endParaRPr lang="en-US"/>
          </a:p>
        </p:txBody>
      </p:sp>
      <p:sp>
        <p:nvSpPr>
          <p:cNvPr id="20" name="Freeform: Shape 19" descr="Graphic of an arrow moving out of the brain icon towards Icon of a cloud made of two arrows pointing towards each other">
            <a:extLst>
              <a:ext uri="{FF2B5EF4-FFF2-40B4-BE49-F238E27FC236}">
                <a16:creationId xmlns:a16="http://schemas.microsoft.com/office/drawing/2014/main" id="{DF3F1B42-2E19-496E-BBFE-B95B1B63CD70}"/>
              </a:ext>
            </a:extLst>
          </p:cNvPr>
          <p:cNvSpPr/>
          <p:nvPr/>
        </p:nvSpPr>
        <p:spPr>
          <a:xfrm>
            <a:off x="6174160" y="1959560"/>
            <a:ext cx="4774903" cy="1580161"/>
          </a:xfrm>
          <a:custGeom>
            <a:avLst/>
            <a:gdLst>
              <a:gd name="connsiteX0" fmla="*/ 4774903 w 4774903"/>
              <a:gd name="connsiteY0" fmla="*/ 844363 h 1580161"/>
              <a:gd name="connsiteX1" fmla="*/ 4772264 w 4774903"/>
              <a:gd name="connsiteY1" fmla="*/ 847042 h 1580161"/>
              <a:gd name="connsiteX2" fmla="*/ 4768629 w 4774903"/>
              <a:gd name="connsiteY2" fmla="*/ 849539 h 1580161"/>
              <a:gd name="connsiteX3" fmla="*/ 4232507 w 4774903"/>
              <a:gd name="connsiteY3" fmla="*/ 0 h 1580161"/>
              <a:gd name="connsiteX4" fmla="*/ 4187423 w 4774903"/>
              <a:gd name="connsiteY4" fmla="*/ 24444 h 1580161"/>
              <a:gd name="connsiteX5" fmla="*/ 3964337 w 4774903"/>
              <a:gd name="connsiteY5" fmla="*/ 443036 h 1580161"/>
              <a:gd name="connsiteX6" fmla="*/ 3964337 w 4774903"/>
              <a:gd name="connsiteY6" fmla="*/ 443749 h 1580161"/>
              <a:gd name="connsiteX7" fmla="*/ 4469808 w 4774903"/>
              <a:gd name="connsiteY7" fmla="*/ 949225 h 1580161"/>
              <a:gd name="connsiteX8" fmla="*/ 4666570 w 4774903"/>
              <a:gd name="connsiteY8" fmla="*/ 909505 h 1580161"/>
              <a:gd name="connsiteX9" fmla="*/ 4736913 w 4774903"/>
              <a:gd name="connsiteY9" fmla="*/ 871326 h 1580161"/>
              <a:gd name="connsiteX10" fmla="*/ 4692344 w 4774903"/>
              <a:gd name="connsiteY10" fmla="*/ 901941 h 1580161"/>
              <a:gd name="connsiteX11" fmla="*/ 4403319 w 4774903"/>
              <a:gd name="connsiteY11" fmla="*/ 963095 h 1580161"/>
              <a:gd name="connsiteX12" fmla="*/ 3477455 w 4774903"/>
              <a:gd name="connsiteY12" fmla="*/ 1580161 h 1580161"/>
              <a:gd name="connsiteX13" fmla="*/ 185134 w 4774903"/>
              <a:gd name="connsiteY13" fmla="*/ 1580161 h 1580161"/>
              <a:gd name="connsiteX14" fmla="*/ 156042 w 4774903"/>
              <a:gd name="connsiteY14" fmla="*/ 1486443 h 1580161"/>
              <a:gd name="connsiteX15" fmla="*/ 87583 w 4774903"/>
              <a:gd name="connsiteY15" fmla="*/ 1360317 h 1580161"/>
              <a:gd name="connsiteX16" fmla="*/ 0 w 4774903"/>
              <a:gd name="connsiteY16" fmla="*/ 1254166 h 1580161"/>
              <a:gd name="connsiteX17" fmla="*/ 3383320 w 4774903"/>
              <a:gd name="connsiteY17" fmla="*/ 1254166 h 1580161"/>
              <a:gd name="connsiteX18" fmla="*/ 4069051 w 4774903"/>
              <a:gd name="connsiteY18" fmla="*/ 798719 h 1580161"/>
              <a:gd name="connsiteX19" fmla="*/ 4220081 w 4774903"/>
              <a:gd name="connsiteY19" fmla="*/ 4957 h 158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74903" h="1580161">
                <a:moveTo>
                  <a:pt x="4774903" y="844363"/>
                </a:moveTo>
                <a:lnTo>
                  <a:pt x="4772264" y="847042"/>
                </a:lnTo>
                <a:lnTo>
                  <a:pt x="4768629" y="849539"/>
                </a:lnTo>
                <a:close/>
                <a:moveTo>
                  <a:pt x="4232507" y="0"/>
                </a:moveTo>
                <a:lnTo>
                  <a:pt x="4187423" y="24444"/>
                </a:lnTo>
                <a:cubicBezTo>
                  <a:pt x="4053041" y="115127"/>
                  <a:pt x="3964603" y="268721"/>
                  <a:pt x="3964337" y="443036"/>
                </a:cubicBezTo>
                <a:cubicBezTo>
                  <a:pt x="3964337" y="443249"/>
                  <a:pt x="3964337" y="443536"/>
                  <a:pt x="3964337" y="443749"/>
                </a:cubicBezTo>
                <a:cubicBezTo>
                  <a:pt x="3964337" y="722936"/>
                  <a:pt x="4190621" y="949225"/>
                  <a:pt x="4469808" y="949225"/>
                </a:cubicBezTo>
                <a:cubicBezTo>
                  <a:pt x="4539604" y="949225"/>
                  <a:pt x="4606095" y="935082"/>
                  <a:pt x="4666570" y="909505"/>
                </a:cubicBezTo>
                <a:lnTo>
                  <a:pt x="4736913" y="871326"/>
                </a:lnTo>
                <a:lnTo>
                  <a:pt x="4692344" y="901941"/>
                </a:lnTo>
                <a:cubicBezTo>
                  <a:pt x="4607217" y="949134"/>
                  <a:pt x="4507571" y="972287"/>
                  <a:pt x="4403319" y="963095"/>
                </a:cubicBezTo>
                <a:cubicBezTo>
                  <a:pt x="4253253" y="1329264"/>
                  <a:pt x="3953254" y="1580161"/>
                  <a:pt x="3477455" y="1580161"/>
                </a:cubicBezTo>
                <a:lnTo>
                  <a:pt x="185134" y="1580161"/>
                </a:lnTo>
                <a:lnTo>
                  <a:pt x="156042" y="1486443"/>
                </a:lnTo>
                <a:cubicBezTo>
                  <a:pt x="137256" y="1442027"/>
                  <a:pt x="114270" y="1399819"/>
                  <a:pt x="87583" y="1360317"/>
                </a:cubicBezTo>
                <a:lnTo>
                  <a:pt x="0" y="1254166"/>
                </a:lnTo>
                <a:lnTo>
                  <a:pt x="3383320" y="1254166"/>
                </a:lnTo>
                <a:cubicBezTo>
                  <a:pt x="3735704" y="1254166"/>
                  <a:pt x="3957192" y="1068784"/>
                  <a:pt x="4069051" y="798719"/>
                </a:cubicBezTo>
                <a:cubicBezTo>
                  <a:pt x="3834156" y="539395"/>
                  <a:pt x="3936329" y="144082"/>
                  <a:pt x="4220081" y="4957"/>
                </a:cubicBezTo>
                <a:close/>
              </a:path>
            </a:pathLst>
          </a:custGeom>
          <a:solidFill>
            <a:schemeClr val="accent4"/>
          </a:solidFill>
          <a:ln w="69850" cap="flat">
            <a:solidFill>
              <a:schemeClr val="bg1"/>
            </a:solidFill>
            <a:prstDash val="solid"/>
            <a:miter/>
          </a:ln>
        </p:spPr>
        <p:txBody>
          <a:bodyPr wrap="square" rtlCol="0" anchor="ctr">
            <a:noAutofit/>
          </a:bodyPr>
          <a:lstStyle/>
          <a:p>
            <a:endParaRPr lang="en-US"/>
          </a:p>
        </p:txBody>
      </p:sp>
      <p:sp>
        <p:nvSpPr>
          <p:cNvPr id="34" name="Graphic 4">
            <a:extLst>
              <a:ext uri="{FF2B5EF4-FFF2-40B4-BE49-F238E27FC236}">
                <a16:creationId xmlns:a16="http://schemas.microsoft.com/office/drawing/2014/main" id="{47511832-30F3-4657-847F-0C9B202987DD}"/>
              </a:ext>
              <a:ext uri="{C183D7F6-B498-43B3-948B-1728B52AA6E4}">
                <adec:decorative xmlns:adec="http://schemas.microsoft.com/office/drawing/2017/decorative" val="1"/>
              </a:ext>
            </a:extLst>
          </p:cNvPr>
          <p:cNvSpPr/>
          <p:nvPr/>
        </p:nvSpPr>
        <p:spPr>
          <a:xfrm flipH="1">
            <a:off x="10138209" y="1899107"/>
            <a:ext cx="1010946" cy="1010947"/>
          </a:xfrm>
          <a:custGeom>
            <a:avLst/>
            <a:gdLst>
              <a:gd name="connsiteX0" fmla="*/ 116199 w 232529"/>
              <a:gd name="connsiteY0" fmla="*/ -293 h 232529"/>
              <a:gd name="connsiteX1" fmla="*/ -66 w 232529"/>
              <a:gd name="connsiteY1" fmla="*/ 115972 h 232529"/>
              <a:gd name="connsiteX2" fmla="*/ 116199 w 232529"/>
              <a:gd name="connsiteY2" fmla="*/ 232237 h 232529"/>
              <a:gd name="connsiteX3" fmla="*/ 232463 w 232529"/>
              <a:gd name="connsiteY3" fmla="*/ 115972 h 232529"/>
              <a:gd name="connsiteX4" fmla="*/ 232463 w 232529"/>
              <a:gd name="connsiteY4" fmla="*/ 115808 h 232529"/>
              <a:gd name="connsiteX5" fmla="*/ 116199 w 232529"/>
              <a:gd name="connsiteY5" fmla="*/ -293 h 23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529" h="232529">
                <a:moveTo>
                  <a:pt x="116199" y="-293"/>
                </a:moveTo>
                <a:cubicBezTo>
                  <a:pt x="51983" y="-293"/>
                  <a:pt x="-66" y="51756"/>
                  <a:pt x="-66" y="115972"/>
                </a:cubicBezTo>
                <a:cubicBezTo>
                  <a:pt x="-66" y="180188"/>
                  <a:pt x="51983" y="232237"/>
                  <a:pt x="116199" y="232237"/>
                </a:cubicBezTo>
                <a:cubicBezTo>
                  <a:pt x="180415" y="232237"/>
                  <a:pt x="232463" y="180188"/>
                  <a:pt x="232463" y="115972"/>
                </a:cubicBezTo>
                <a:cubicBezTo>
                  <a:pt x="232463" y="115923"/>
                  <a:pt x="232463" y="115857"/>
                  <a:pt x="232463" y="115808"/>
                </a:cubicBezTo>
                <a:cubicBezTo>
                  <a:pt x="232365" y="51657"/>
                  <a:pt x="180349" y="-293"/>
                  <a:pt x="116199" y="-293"/>
                </a:cubicBezTo>
                <a:close/>
              </a:path>
            </a:pathLst>
          </a:custGeom>
          <a:solidFill>
            <a:schemeClr val="accent4"/>
          </a:solidFill>
          <a:ln w="38100" cap="flat">
            <a:solidFill>
              <a:schemeClr val="bg1"/>
            </a:solidFill>
            <a:prstDash val="solid"/>
            <a:miter/>
          </a:ln>
        </p:spPr>
        <p:txBody>
          <a:bodyPr rtlCol="0" anchor="ctr"/>
          <a:lstStyle/>
          <a:p>
            <a:endParaRPr lang="en-US"/>
          </a:p>
        </p:txBody>
      </p:sp>
      <p:sp>
        <p:nvSpPr>
          <p:cNvPr id="22" name="Freeform: Shape 21" descr="Graphic of an arrow moving out of the brain icon towards Icon of a handshake">
            <a:extLst>
              <a:ext uri="{FF2B5EF4-FFF2-40B4-BE49-F238E27FC236}">
                <a16:creationId xmlns:a16="http://schemas.microsoft.com/office/drawing/2014/main" id="{FFF30C98-7158-45C7-AA05-1DF74A760B44}"/>
              </a:ext>
            </a:extLst>
          </p:cNvPr>
          <p:cNvSpPr/>
          <p:nvPr/>
        </p:nvSpPr>
        <p:spPr>
          <a:xfrm>
            <a:off x="6365101" y="3217182"/>
            <a:ext cx="4842583" cy="1008355"/>
          </a:xfrm>
          <a:custGeom>
            <a:avLst/>
            <a:gdLst>
              <a:gd name="connsiteX0" fmla="*/ 4842583 w 4842583"/>
              <a:gd name="connsiteY0" fmla="*/ 1001440 h 1008355"/>
              <a:gd name="connsiteX1" fmla="*/ 4824452 w 4842583"/>
              <a:gd name="connsiteY1" fmla="*/ 1005644 h 1008355"/>
              <a:gd name="connsiteX2" fmla="*/ 4792119 w 4842583"/>
              <a:gd name="connsiteY2" fmla="*/ 1006527 h 1008355"/>
              <a:gd name="connsiteX3" fmla="*/ 4655441 w 4842583"/>
              <a:gd name="connsiteY3" fmla="*/ 12579 h 1008355"/>
              <a:gd name="connsiteX4" fmla="*/ 4576093 w 4842583"/>
              <a:gd name="connsiteY4" fmla="*/ 37185 h 1008355"/>
              <a:gd name="connsiteX5" fmla="*/ 4267203 w 4842583"/>
              <a:gd name="connsiteY5" fmla="*/ 502298 h 1008355"/>
              <a:gd name="connsiteX6" fmla="*/ 4267203 w 4842583"/>
              <a:gd name="connsiteY6" fmla="*/ 503011 h 1008355"/>
              <a:gd name="connsiteX7" fmla="*/ 4670798 w 4842583"/>
              <a:gd name="connsiteY7" fmla="*/ 998218 h 1008355"/>
              <a:gd name="connsiteX8" fmla="*/ 4761520 w 4842583"/>
              <a:gd name="connsiteY8" fmla="*/ 1007362 h 1008355"/>
              <a:gd name="connsiteX9" fmla="*/ 4725165 w 4842583"/>
              <a:gd name="connsiteY9" fmla="*/ 1008355 h 1008355"/>
              <a:gd name="connsiteX10" fmla="*/ 4282880 w 4842583"/>
              <a:gd name="connsiteY10" fmla="*/ 667111 h 1008355"/>
              <a:gd name="connsiteX11" fmla="*/ 8403 w 4842583"/>
              <a:gd name="connsiteY11" fmla="*/ 667111 h 1008355"/>
              <a:gd name="connsiteX12" fmla="*/ 23451 w 4842583"/>
              <a:gd name="connsiteY12" fmla="*/ 517840 h 1008355"/>
              <a:gd name="connsiteX13" fmla="*/ 8366 w 4842583"/>
              <a:gd name="connsiteY13" fmla="*/ 368199 h 1008355"/>
              <a:gd name="connsiteX14" fmla="*/ 0 w 4842583"/>
              <a:gd name="connsiteY14" fmla="*/ 341249 h 1008355"/>
              <a:gd name="connsiteX15" fmla="*/ 4282880 w 4842583"/>
              <a:gd name="connsiteY15" fmla="*/ 341249 h 1008355"/>
              <a:gd name="connsiteX16" fmla="*/ 4598306 w 4842583"/>
              <a:gd name="connsiteY16" fmla="*/ 25823 h 1008355"/>
              <a:gd name="connsiteX17" fmla="*/ 4729966 w 4842583"/>
              <a:gd name="connsiteY17" fmla="*/ 1837 h 1008355"/>
              <a:gd name="connsiteX18" fmla="*/ 4680128 w 4842583"/>
              <a:gd name="connsiteY18" fmla="*/ 6856 h 1008355"/>
              <a:gd name="connsiteX19" fmla="*/ 4698019 w 4842583"/>
              <a:gd name="connsiteY19" fmla="*/ 2709 h 1008355"/>
              <a:gd name="connsiteX20" fmla="*/ 4797303 w 4842583"/>
              <a:gd name="connsiteY20" fmla="*/ 0 h 1008355"/>
              <a:gd name="connsiteX21" fmla="*/ 4797718 w 4842583"/>
              <a:gd name="connsiteY21" fmla="*/ 61 h 1008355"/>
              <a:gd name="connsiteX22" fmla="*/ 4797157 w 4842583"/>
              <a:gd name="connsiteY22" fmla="*/ 4 h 100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42583" h="1008355">
                <a:moveTo>
                  <a:pt x="4842583" y="1001440"/>
                </a:moveTo>
                <a:lnTo>
                  <a:pt x="4824452" y="1005644"/>
                </a:lnTo>
                <a:lnTo>
                  <a:pt x="4792119" y="1006527"/>
                </a:lnTo>
                <a:close/>
                <a:moveTo>
                  <a:pt x="4655441" y="12579"/>
                </a:moveTo>
                <a:lnTo>
                  <a:pt x="4576093" y="37185"/>
                </a:lnTo>
                <a:cubicBezTo>
                  <a:pt x="4394809" y="113781"/>
                  <a:pt x="4267523" y="293121"/>
                  <a:pt x="4267203" y="502298"/>
                </a:cubicBezTo>
                <a:cubicBezTo>
                  <a:pt x="4267203" y="502511"/>
                  <a:pt x="4267203" y="502798"/>
                  <a:pt x="4267203" y="503011"/>
                </a:cubicBezTo>
                <a:cubicBezTo>
                  <a:pt x="4267203" y="747299"/>
                  <a:pt x="4440452" y="951088"/>
                  <a:pt x="4670798" y="998218"/>
                </a:cubicBezTo>
                <a:lnTo>
                  <a:pt x="4761520" y="1007362"/>
                </a:lnTo>
                <a:lnTo>
                  <a:pt x="4725165" y="1008355"/>
                </a:lnTo>
                <a:cubicBezTo>
                  <a:pt x="4528740" y="994217"/>
                  <a:pt x="4350369" y="865248"/>
                  <a:pt x="4282880" y="667111"/>
                </a:cubicBezTo>
                <a:lnTo>
                  <a:pt x="8403" y="667111"/>
                </a:lnTo>
                <a:lnTo>
                  <a:pt x="23451" y="517840"/>
                </a:lnTo>
                <a:cubicBezTo>
                  <a:pt x="23451" y="466581"/>
                  <a:pt x="18257" y="416534"/>
                  <a:pt x="8366" y="368199"/>
                </a:cubicBezTo>
                <a:lnTo>
                  <a:pt x="0" y="341249"/>
                </a:lnTo>
                <a:lnTo>
                  <a:pt x="4282880" y="341249"/>
                </a:lnTo>
                <a:cubicBezTo>
                  <a:pt x="4333414" y="192877"/>
                  <a:pt x="4449934" y="76370"/>
                  <a:pt x="4598306" y="25823"/>
                </a:cubicBezTo>
                <a:close/>
                <a:moveTo>
                  <a:pt x="4729966" y="1837"/>
                </a:moveTo>
                <a:lnTo>
                  <a:pt x="4680128" y="6856"/>
                </a:lnTo>
                <a:lnTo>
                  <a:pt x="4698019" y="2709"/>
                </a:lnTo>
                <a:close/>
                <a:moveTo>
                  <a:pt x="4797303" y="0"/>
                </a:moveTo>
                <a:lnTo>
                  <a:pt x="4797718" y="61"/>
                </a:lnTo>
                <a:lnTo>
                  <a:pt x="4797157" y="4"/>
                </a:lnTo>
                <a:close/>
              </a:path>
            </a:pathLst>
          </a:custGeom>
          <a:solidFill>
            <a:schemeClr val="accent2"/>
          </a:solidFill>
          <a:ln w="69850" cap="flat">
            <a:solidFill>
              <a:schemeClr val="bg1"/>
            </a:solidFill>
            <a:prstDash val="solid"/>
            <a:miter/>
          </a:ln>
        </p:spPr>
        <p:txBody>
          <a:bodyPr wrap="square" rtlCol="0" anchor="ctr">
            <a:noAutofit/>
          </a:bodyPr>
          <a:lstStyle/>
          <a:p>
            <a:endParaRPr lang="en-US"/>
          </a:p>
        </p:txBody>
      </p:sp>
      <p:sp>
        <p:nvSpPr>
          <p:cNvPr id="32" name="Graphic 4">
            <a:extLst>
              <a:ext uri="{FF2B5EF4-FFF2-40B4-BE49-F238E27FC236}">
                <a16:creationId xmlns:a16="http://schemas.microsoft.com/office/drawing/2014/main" id="{CFDC378F-30F4-4771-9293-F38267246D07}"/>
              </a:ext>
              <a:ext uri="{C183D7F6-B498-43B3-948B-1728B52AA6E4}">
                <adec:decorative xmlns:adec="http://schemas.microsoft.com/office/drawing/2017/decorative" val="1"/>
              </a:ext>
            </a:extLst>
          </p:cNvPr>
          <p:cNvSpPr/>
          <p:nvPr/>
        </p:nvSpPr>
        <p:spPr>
          <a:xfrm flipH="1">
            <a:off x="10632016" y="3215992"/>
            <a:ext cx="1010946" cy="1010946"/>
          </a:xfrm>
          <a:custGeom>
            <a:avLst/>
            <a:gdLst>
              <a:gd name="connsiteX0" fmla="*/ 116199 w 232529"/>
              <a:gd name="connsiteY0" fmla="*/ -293 h 232529"/>
              <a:gd name="connsiteX1" fmla="*/ -66 w 232529"/>
              <a:gd name="connsiteY1" fmla="*/ 115972 h 232529"/>
              <a:gd name="connsiteX2" fmla="*/ 116199 w 232529"/>
              <a:gd name="connsiteY2" fmla="*/ 232237 h 232529"/>
              <a:gd name="connsiteX3" fmla="*/ 232463 w 232529"/>
              <a:gd name="connsiteY3" fmla="*/ 115972 h 232529"/>
              <a:gd name="connsiteX4" fmla="*/ 232463 w 232529"/>
              <a:gd name="connsiteY4" fmla="*/ 115808 h 232529"/>
              <a:gd name="connsiteX5" fmla="*/ 116199 w 232529"/>
              <a:gd name="connsiteY5" fmla="*/ -293 h 23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529" h="232529">
                <a:moveTo>
                  <a:pt x="116199" y="-293"/>
                </a:moveTo>
                <a:cubicBezTo>
                  <a:pt x="51983" y="-293"/>
                  <a:pt x="-66" y="51756"/>
                  <a:pt x="-66" y="115972"/>
                </a:cubicBezTo>
                <a:cubicBezTo>
                  <a:pt x="-66" y="180188"/>
                  <a:pt x="51983" y="232237"/>
                  <a:pt x="116199" y="232237"/>
                </a:cubicBezTo>
                <a:cubicBezTo>
                  <a:pt x="180415" y="232237"/>
                  <a:pt x="232463" y="180188"/>
                  <a:pt x="232463" y="115972"/>
                </a:cubicBezTo>
                <a:cubicBezTo>
                  <a:pt x="232463" y="115923"/>
                  <a:pt x="232463" y="115857"/>
                  <a:pt x="232463" y="115808"/>
                </a:cubicBezTo>
                <a:cubicBezTo>
                  <a:pt x="232365" y="51657"/>
                  <a:pt x="180349" y="-293"/>
                  <a:pt x="116199" y="-293"/>
                </a:cubicBezTo>
                <a:close/>
              </a:path>
            </a:pathLst>
          </a:custGeom>
          <a:solidFill>
            <a:schemeClr val="accent2"/>
          </a:solidFill>
          <a:ln w="38100" cap="flat">
            <a:solidFill>
              <a:schemeClr val="bg1"/>
            </a:solidFill>
            <a:prstDash val="solid"/>
            <a:miter/>
          </a:ln>
        </p:spPr>
        <p:txBody>
          <a:bodyPr rtlCol="0" anchor="ctr"/>
          <a:lstStyle/>
          <a:p>
            <a:endParaRPr lang="en-US"/>
          </a:p>
        </p:txBody>
      </p:sp>
      <p:sp>
        <p:nvSpPr>
          <p:cNvPr id="24" name="Freeform: Shape 23" descr="Graphic of an arrow moving out of the brain icon towards Icon of a chart made of vertical lines with a line tracing the top of each, turning into an arrow pointing up">
            <a:extLst>
              <a:ext uri="{FF2B5EF4-FFF2-40B4-BE49-F238E27FC236}">
                <a16:creationId xmlns:a16="http://schemas.microsoft.com/office/drawing/2014/main" id="{24154867-12BE-4439-BC4B-F6FCFC4B7088}"/>
              </a:ext>
            </a:extLst>
          </p:cNvPr>
          <p:cNvSpPr/>
          <p:nvPr/>
        </p:nvSpPr>
        <p:spPr>
          <a:xfrm>
            <a:off x="6196517" y="3903223"/>
            <a:ext cx="4760610" cy="1626036"/>
          </a:xfrm>
          <a:custGeom>
            <a:avLst/>
            <a:gdLst>
              <a:gd name="connsiteX0" fmla="*/ 171187 w 4760610"/>
              <a:gd name="connsiteY0" fmla="*/ 0 h 1626036"/>
              <a:gd name="connsiteX1" fmla="*/ 3455097 w 4760610"/>
              <a:gd name="connsiteY1" fmla="*/ 0 h 1626036"/>
              <a:gd name="connsiteX2" fmla="*/ 4317607 w 4760610"/>
              <a:gd name="connsiteY2" fmla="*/ 485422 h 1626036"/>
              <a:gd name="connsiteX3" fmla="*/ 4375463 w 4760610"/>
              <a:gd name="connsiteY3" fmla="*/ 605644 h 1626036"/>
              <a:gd name="connsiteX4" fmla="*/ 4339733 w 4760610"/>
              <a:gd name="connsiteY4" fmla="*/ 609242 h 1626036"/>
              <a:gd name="connsiteX5" fmla="*/ 3936039 w 4760610"/>
              <a:gd name="connsiteY5" fmla="*/ 1103755 h 1626036"/>
              <a:gd name="connsiteX6" fmla="*/ 3936039 w 4760610"/>
              <a:gd name="connsiteY6" fmla="*/ 1104468 h 1626036"/>
              <a:gd name="connsiteX7" fmla="*/ 4441510 w 4760610"/>
              <a:gd name="connsiteY7" fmla="*/ 1609943 h 1626036"/>
              <a:gd name="connsiteX8" fmla="*/ 4724135 w 4760610"/>
              <a:gd name="connsiteY8" fmla="*/ 1523621 h 1626036"/>
              <a:gd name="connsiteX9" fmla="*/ 4760610 w 4760610"/>
              <a:gd name="connsiteY9" fmla="*/ 1493527 h 1626036"/>
              <a:gd name="connsiteX10" fmla="*/ 4738426 w 4760610"/>
              <a:gd name="connsiteY10" fmla="*/ 1515124 h 1626036"/>
              <a:gd name="connsiteX11" fmla="*/ 4463922 w 4760610"/>
              <a:gd name="connsiteY11" fmla="*/ 1624329 h 1626036"/>
              <a:gd name="connsiteX12" fmla="*/ 4421265 w 4760610"/>
              <a:gd name="connsiteY12" fmla="*/ 1626035 h 1626036"/>
              <a:gd name="connsiteX13" fmla="*/ 4046693 w 4760610"/>
              <a:gd name="connsiteY13" fmla="*/ 781705 h 1626036"/>
              <a:gd name="connsiteX14" fmla="*/ 4046693 w 4760610"/>
              <a:gd name="connsiteY14" fmla="*/ 781180 h 1626036"/>
              <a:gd name="connsiteX15" fmla="*/ 3360962 w 4760610"/>
              <a:gd name="connsiteY15" fmla="*/ 325996 h 1626036"/>
              <a:gd name="connsiteX16" fmla="*/ 0 w 4760610"/>
              <a:gd name="connsiteY16" fmla="*/ 325996 h 1626036"/>
              <a:gd name="connsiteX17" fmla="*/ 65225 w 4760610"/>
              <a:gd name="connsiteY17" fmla="*/ 246942 h 1626036"/>
              <a:gd name="connsiteX18" fmla="*/ 133684 w 4760610"/>
              <a:gd name="connsiteY18" fmla="*/ 120816 h 16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60610" h="1626036">
                <a:moveTo>
                  <a:pt x="171187" y="0"/>
                </a:moveTo>
                <a:lnTo>
                  <a:pt x="3455097" y="0"/>
                </a:lnTo>
                <a:cubicBezTo>
                  <a:pt x="3871421" y="0"/>
                  <a:pt x="4153148" y="192093"/>
                  <a:pt x="4317607" y="485422"/>
                </a:cubicBezTo>
                <a:lnTo>
                  <a:pt x="4375463" y="605644"/>
                </a:lnTo>
                <a:lnTo>
                  <a:pt x="4339733" y="609242"/>
                </a:lnTo>
                <a:cubicBezTo>
                  <a:pt x="4109601" y="656286"/>
                  <a:pt x="3936412" y="859714"/>
                  <a:pt x="3936039" y="1103755"/>
                </a:cubicBezTo>
                <a:cubicBezTo>
                  <a:pt x="3936039" y="1103968"/>
                  <a:pt x="3936039" y="1104255"/>
                  <a:pt x="3936039" y="1104468"/>
                </a:cubicBezTo>
                <a:cubicBezTo>
                  <a:pt x="3936039" y="1383654"/>
                  <a:pt x="4162323" y="1609943"/>
                  <a:pt x="4441510" y="1609943"/>
                </a:cubicBezTo>
                <a:cubicBezTo>
                  <a:pt x="4546205" y="1609943"/>
                  <a:pt x="4643461" y="1578121"/>
                  <a:pt x="4724135" y="1523621"/>
                </a:cubicBezTo>
                <a:lnTo>
                  <a:pt x="4760610" y="1493527"/>
                </a:lnTo>
                <a:lnTo>
                  <a:pt x="4738426" y="1515124"/>
                </a:lnTo>
                <a:cubicBezTo>
                  <a:pt x="4662518" y="1576048"/>
                  <a:pt x="4568229" y="1615738"/>
                  <a:pt x="4463922" y="1624329"/>
                </a:cubicBezTo>
                <a:cubicBezTo>
                  <a:pt x="4449729" y="1625498"/>
                  <a:pt x="4435497" y="1626075"/>
                  <a:pt x="4421265" y="1626035"/>
                </a:cubicBezTo>
                <a:cubicBezTo>
                  <a:pt x="3979079" y="1626035"/>
                  <a:pt x="3757591" y="1100873"/>
                  <a:pt x="4046693" y="781705"/>
                </a:cubicBezTo>
                <a:lnTo>
                  <a:pt x="4046693" y="781180"/>
                </a:lnTo>
                <a:cubicBezTo>
                  <a:pt x="3935228" y="511115"/>
                  <a:pt x="3713346" y="325996"/>
                  <a:pt x="3360962" y="325996"/>
                </a:cubicBezTo>
                <a:lnTo>
                  <a:pt x="0" y="325996"/>
                </a:lnTo>
                <a:lnTo>
                  <a:pt x="65225" y="246942"/>
                </a:lnTo>
                <a:cubicBezTo>
                  <a:pt x="91912" y="207440"/>
                  <a:pt x="114898" y="165232"/>
                  <a:pt x="133684" y="120816"/>
                </a:cubicBezTo>
                <a:close/>
              </a:path>
            </a:pathLst>
          </a:custGeom>
          <a:solidFill>
            <a:schemeClr val="accent3"/>
          </a:solidFill>
          <a:ln w="69850" cap="flat">
            <a:solidFill>
              <a:schemeClr val="bg1"/>
            </a:solidFill>
            <a:prstDash val="solid"/>
            <a:miter/>
          </a:ln>
        </p:spPr>
        <p:txBody>
          <a:bodyPr wrap="square" rtlCol="0" anchor="ctr">
            <a:noAutofit/>
          </a:bodyPr>
          <a:lstStyle/>
          <a:p>
            <a:endParaRPr lang="en-US"/>
          </a:p>
        </p:txBody>
      </p:sp>
      <p:sp>
        <p:nvSpPr>
          <p:cNvPr id="30" name="Graphic 4">
            <a:extLst>
              <a:ext uri="{FF2B5EF4-FFF2-40B4-BE49-F238E27FC236}">
                <a16:creationId xmlns:a16="http://schemas.microsoft.com/office/drawing/2014/main" id="{BF896597-24C9-4187-B763-6EBDDFB44F3A}"/>
              </a:ext>
              <a:ext uri="{C183D7F6-B498-43B3-948B-1728B52AA6E4}">
                <adec:decorative xmlns:adec="http://schemas.microsoft.com/office/drawing/2017/decorative" val="1"/>
              </a:ext>
            </a:extLst>
          </p:cNvPr>
          <p:cNvSpPr/>
          <p:nvPr/>
        </p:nvSpPr>
        <p:spPr>
          <a:xfrm flipH="1">
            <a:off x="10132269" y="4503489"/>
            <a:ext cx="1010946" cy="1010946"/>
          </a:xfrm>
          <a:custGeom>
            <a:avLst/>
            <a:gdLst>
              <a:gd name="connsiteX0" fmla="*/ 116199 w 232529"/>
              <a:gd name="connsiteY0" fmla="*/ -293 h 232529"/>
              <a:gd name="connsiteX1" fmla="*/ -66 w 232529"/>
              <a:gd name="connsiteY1" fmla="*/ 115972 h 232529"/>
              <a:gd name="connsiteX2" fmla="*/ 116199 w 232529"/>
              <a:gd name="connsiteY2" fmla="*/ 232237 h 232529"/>
              <a:gd name="connsiteX3" fmla="*/ 232463 w 232529"/>
              <a:gd name="connsiteY3" fmla="*/ 115972 h 232529"/>
              <a:gd name="connsiteX4" fmla="*/ 232463 w 232529"/>
              <a:gd name="connsiteY4" fmla="*/ 115808 h 232529"/>
              <a:gd name="connsiteX5" fmla="*/ 116199 w 232529"/>
              <a:gd name="connsiteY5" fmla="*/ -293 h 23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529" h="232529">
                <a:moveTo>
                  <a:pt x="116199" y="-293"/>
                </a:moveTo>
                <a:cubicBezTo>
                  <a:pt x="51983" y="-293"/>
                  <a:pt x="-66" y="51756"/>
                  <a:pt x="-66" y="115972"/>
                </a:cubicBezTo>
                <a:cubicBezTo>
                  <a:pt x="-66" y="180188"/>
                  <a:pt x="51983" y="232237"/>
                  <a:pt x="116199" y="232237"/>
                </a:cubicBezTo>
                <a:cubicBezTo>
                  <a:pt x="180415" y="232237"/>
                  <a:pt x="232463" y="180188"/>
                  <a:pt x="232463" y="115972"/>
                </a:cubicBezTo>
                <a:cubicBezTo>
                  <a:pt x="232463" y="115923"/>
                  <a:pt x="232463" y="115857"/>
                  <a:pt x="232463" y="115808"/>
                </a:cubicBezTo>
                <a:cubicBezTo>
                  <a:pt x="232365" y="51657"/>
                  <a:pt x="180349" y="-293"/>
                  <a:pt x="116199" y="-293"/>
                </a:cubicBezTo>
                <a:close/>
              </a:path>
            </a:pathLst>
          </a:custGeom>
          <a:solidFill>
            <a:schemeClr val="accent3"/>
          </a:solidFill>
          <a:ln w="38100" cap="flat">
            <a:solidFill>
              <a:schemeClr val="bg1"/>
            </a:solidFill>
            <a:prstDash val="solid"/>
            <a:miter/>
          </a:ln>
        </p:spPr>
        <p:txBody>
          <a:bodyPr rtlCol="0" anchor="ctr"/>
          <a:lstStyle/>
          <a:p>
            <a:endParaRPr lang="en-US"/>
          </a:p>
        </p:txBody>
      </p:sp>
      <p:sp>
        <p:nvSpPr>
          <p:cNvPr id="26" name="Freeform: Shape 25" descr="Graphic of an arrow moving out of the brain icon towards Icon of three people connected by a dotted line">
            <a:extLst>
              <a:ext uri="{FF2B5EF4-FFF2-40B4-BE49-F238E27FC236}">
                <a16:creationId xmlns:a16="http://schemas.microsoft.com/office/drawing/2014/main" id="{211F1392-44E0-4558-933E-83B9CCB0FF33}"/>
              </a:ext>
            </a:extLst>
          </p:cNvPr>
          <p:cNvSpPr/>
          <p:nvPr/>
        </p:nvSpPr>
        <p:spPr>
          <a:xfrm>
            <a:off x="5645937" y="4260288"/>
            <a:ext cx="4429706" cy="1574274"/>
          </a:xfrm>
          <a:custGeom>
            <a:avLst/>
            <a:gdLst>
              <a:gd name="connsiteX0" fmla="*/ 4425793 w 4429706"/>
              <a:gd name="connsiteY0" fmla="*/ 1521718 h 1574274"/>
              <a:gd name="connsiteX1" fmla="*/ 4422458 w 4429706"/>
              <a:gd name="connsiteY1" fmla="*/ 1567279 h 1574274"/>
              <a:gd name="connsiteX2" fmla="*/ 4420495 w 4429706"/>
              <a:gd name="connsiteY2" fmla="*/ 1574274 h 1574274"/>
              <a:gd name="connsiteX3" fmla="*/ 515300 w 4429706"/>
              <a:gd name="connsiteY3" fmla="*/ 0 h 1574274"/>
              <a:gd name="connsiteX4" fmla="*/ 3083099 w 4429706"/>
              <a:gd name="connsiteY4" fmla="*/ 0 h 1574274"/>
              <a:gd name="connsiteX5" fmla="*/ 4109134 w 4429706"/>
              <a:gd name="connsiteY5" fmla="*/ 1010939 h 1574274"/>
              <a:gd name="connsiteX6" fmla="*/ 4429706 w 4429706"/>
              <a:gd name="connsiteY6" fmla="*/ 1468249 h 1574274"/>
              <a:gd name="connsiteX7" fmla="*/ 4426892 w 4429706"/>
              <a:gd name="connsiteY7" fmla="*/ 1506702 h 1574274"/>
              <a:gd name="connsiteX8" fmla="*/ 4416830 w 4429706"/>
              <a:gd name="connsiteY8" fmla="*/ 1406882 h 1574274"/>
              <a:gd name="connsiteX9" fmla="*/ 3921624 w 4429706"/>
              <a:gd name="connsiteY9" fmla="*/ 1003282 h 1574274"/>
              <a:gd name="connsiteX10" fmla="*/ 3426556 w 4429706"/>
              <a:gd name="connsiteY10" fmla="*/ 1406280 h 1574274"/>
              <a:gd name="connsiteX11" fmla="*/ 3423923 w 4429706"/>
              <a:gd name="connsiteY11" fmla="*/ 1432037 h 1574274"/>
              <a:gd name="connsiteX12" fmla="*/ 3426623 w 4429706"/>
              <a:gd name="connsiteY12" fmla="*/ 1395144 h 1574274"/>
              <a:gd name="connsiteX13" fmla="*/ 3454270 w 4429706"/>
              <a:gd name="connsiteY13" fmla="*/ 1296614 h 1574274"/>
              <a:gd name="connsiteX14" fmla="*/ 3739945 w 4429706"/>
              <a:gd name="connsiteY14" fmla="*/ 1010939 h 1574274"/>
              <a:gd name="connsiteX15" fmla="*/ 3739945 w 4429706"/>
              <a:gd name="connsiteY15" fmla="*/ 1010545 h 1574274"/>
              <a:gd name="connsiteX16" fmla="*/ 2988701 w 4429706"/>
              <a:gd name="connsiteY16" fmla="*/ 326258 h 1574274"/>
              <a:gd name="connsiteX17" fmla="*/ 0 w 4429706"/>
              <a:gd name="connsiteY17" fmla="*/ 326258 h 1574274"/>
              <a:gd name="connsiteX18" fmla="*/ 0 w 4429706"/>
              <a:gd name="connsiteY18" fmla="*/ 209354 h 1574274"/>
              <a:gd name="connsiteX19" fmla="*/ 105 w 4429706"/>
              <a:gd name="connsiteY19" fmla="*/ 209359 h 1574274"/>
              <a:gd name="connsiteX20" fmla="*/ 415249 w 4429706"/>
              <a:gd name="connsiteY20" fmla="*/ 82550 h 157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29706" h="1574274">
                <a:moveTo>
                  <a:pt x="4425793" y="1521718"/>
                </a:moveTo>
                <a:lnTo>
                  <a:pt x="4422458" y="1567279"/>
                </a:lnTo>
                <a:lnTo>
                  <a:pt x="4420495" y="1574274"/>
                </a:lnTo>
                <a:close/>
                <a:moveTo>
                  <a:pt x="515300" y="0"/>
                </a:moveTo>
                <a:lnTo>
                  <a:pt x="3083099" y="0"/>
                </a:lnTo>
                <a:cubicBezTo>
                  <a:pt x="3715787" y="0"/>
                  <a:pt x="4037712" y="443500"/>
                  <a:pt x="4109134" y="1010939"/>
                </a:cubicBezTo>
                <a:cubicBezTo>
                  <a:pt x="4303924" y="1087400"/>
                  <a:pt x="4424567" y="1271439"/>
                  <a:pt x="4429706" y="1468249"/>
                </a:cubicBezTo>
                <a:lnTo>
                  <a:pt x="4426892" y="1506702"/>
                </a:lnTo>
                <a:lnTo>
                  <a:pt x="4416830" y="1406882"/>
                </a:lnTo>
                <a:cubicBezTo>
                  <a:pt x="4369700" y="1176535"/>
                  <a:pt x="4165912" y="1003282"/>
                  <a:pt x="3921624" y="1003282"/>
                </a:cubicBezTo>
                <a:cubicBezTo>
                  <a:pt x="3677586" y="1003282"/>
                  <a:pt x="3473940" y="1176206"/>
                  <a:pt x="3426556" y="1406280"/>
                </a:cubicBezTo>
                <a:lnTo>
                  <a:pt x="3423923" y="1432037"/>
                </a:lnTo>
                <a:lnTo>
                  <a:pt x="3426623" y="1395144"/>
                </a:lnTo>
                <a:cubicBezTo>
                  <a:pt x="3432375" y="1362070"/>
                  <a:pt x="3441527" y="1329081"/>
                  <a:pt x="3454270" y="1296614"/>
                </a:cubicBezTo>
                <a:cubicBezTo>
                  <a:pt x="3505618" y="1165810"/>
                  <a:pt x="3609127" y="1062286"/>
                  <a:pt x="3739945" y="1010939"/>
                </a:cubicBezTo>
                <a:lnTo>
                  <a:pt x="3739945" y="1010545"/>
                </a:lnTo>
                <a:cubicBezTo>
                  <a:pt x="3671412" y="621399"/>
                  <a:pt x="3434169" y="326258"/>
                  <a:pt x="2988701" y="326258"/>
                </a:cubicBezTo>
                <a:lnTo>
                  <a:pt x="0" y="326258"/>
                </a:lnTo>
                <a:lnTo>
                  <a:pt x="0" y="209354"/>
                </a:lnTo>
                <a:lnTo>
                  <a:pt x="105" y="209359"/>
                </a:lnTo>
                <a:cubicBezTo>
                  <a:pt x="153884" y="209359"/>
                  <a:pt x="296744" y="162611"/>
                  <a:pt x="415249" y="82550"/>
                </a:cubicBezTo>
                <a:close/>
              </a:path>
            </a:pathLst>
          </a:custGeom>
          <a:solidFill>
            <a:schemeClr val="accent1"/>
          </a:solidFill>
          <a:ln w="69850" cap="flat">
            <a:solidFill>
              <a:schemeClr val="bg1"/>
            </a:solidFill>
            <a:prstDash val="solid"/>
            <a:miter/>
          </a:ln>
        </p:spPr>
        <p:txBody>
          <a:bodyPr wrap="square" rtlCol="0" anchor="ctr">
            <a:noAutofit/>
          </a:bodyPr>
          <a:lstStyle/>
          <a:p>
            <a:endParaRPr lang="en-US"/>
          </a:p>
        </p:txBody>
      </p:sp>
      <p:sp>
        <p:nvSpPr>
          <p:cNvPr id="28" name="Graphic 4">
            <a:extLst>
              <a:ext uri="{FF2B5EF4-FFF2-40B4-BE49-F238E27FC236}">
                <a16:creationId xmlns:a16="http://schemas.microsoft.com/office/drawing/2014/main" id="{B03AC461-6CD9-4E2A-91A5-296D8AFF0163}"/>
              </a:ext>
              <a:ext uri="{C183D7F6-B498-43B3-948B-1728B52AA6E4}">
                <adec:decorative xmlns:adec="http://schemas.microsoft.com/office/drawing/2017/decorative" val="1"/>
              </a:ext>
            </a:extLst>
          </p:cNvPr>
          <p:cNvSpPr/>
          <p:nvPr/>
        </p:nvSpPr>
        <p:spPr>
          <a:xfrm flipH="1">
            <a:off x="9061803" y="5272726"/>
            <a:ext cx="1010946" cy="1010947"/>
          </a:xfrm>
          <a:custGeom>
            <a:avLst/>
            <a:gdLst>
              <a:gd name="connsiteX0" fmla="*/ 116199 w 232529"/>
              <a:gd name="connsiteY0" fmla="*/ -293 h 232529"/>
              <a:gd name="connsiteX1" fmla="*/ -66 w 232529"/>
              <a:gd name="connsiteY1" fmla="*/ 115972 h 232529"/>
              <a:gd name="connsiteX2" fmla="*/ 116199 w 232529"/>
              <a:gd name="connsiteY2" fmla="*/ 232237 h 232529"/>
              <a:gd name="connsiteX3" fmla="*/ 232463 w 232529"/>
              <a:gd name="connsiteY3" fmla="*/ 115972 h 232529"/>
              <a:gd name="connsiteX4" fmla="*/ 232463 w 232529"/>
              <a:gd name="connsiteY4" fmla="*/ 115808 h 232529"/>
              <a:gd name="connsiteX5" fmla="*/ 116199 w 232529"/>
              <a:gd name="connsiteY5" fmla="*/ -293 h 23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529" h="232529">
                <a:moveTo>
                  <a:pt x="116199" y="-293"/>
                </a:moveTo>
                <a:cubicBezTo>
                  <a:pt x="51983" y="-293"/>
                  <a:pt x="-66" y="51756"/>
                  <a:pt x="-66" y="115972"/>
                </a:cubicBezTo>
                <a:cubicBezTo>
                  <a:pt x="-66" y="180188"/>
                  <a:pt x="51983" y="232237"/>
                  <a:pt x="116199" y="232237"/>
                </a:cubicBezTo>
                <a:cubicBezTo>
                  <a:pt x="180415" y="232237"/>
                  <a:pt x="232463" y="180188"/>
                  <a:pt x="232463" y="115972"/>
                </a:cubicBezTo>
                <a:cubicBezTo>
                  <a:pt x="232463" y="115923"/>
                  <a:pt x="232463" y="115857"/>
                  <a:pt x="232463" y="115808"/>
                </a:cubicBezTo>
                <a:cubicBezTo>
                  <a:pt x="232365" y="51657"/>
                  <a:pt x="180349" y="-293"/>
                  <a:pt x="116199" y="-293"/>
                </a:cubicBezTo>
                <a:close/>
              </a:path>
            </a:pathLst>
          </a:custGeom>
          <a:solidFill>
            <a:schemeClr val="tx2"/>
          </a:solidFill>
          <a:ln w="38100" cap="flat">
            <a:solidFill>
              <a:schemeClr val="bg1"/>
            </a:solidFill>
            <a:prstDash val="solid"/>
            <a:miter/>
          </a:ln>
        </p:spPr>
        <p:txBody>
          <a:bodyPr rtlCol="0" anchor="ctr"/>
          <a:lstStyle/>
          <a:p>
            <a:endParaRPr lang="en-US"/>
          </a:p>
        </p:txBody>
      </p:sp>
      <p:sp>
        <p:nvSpPr>
          <p:cNvPr id="16" name="Oval 15">
            <a:extLst>
              <a:ext uri="{FF2B5EF4-FFF2-40B4-BE49-F238E27FC236}">
                <a16:creationId xmlns:a16="http://schemas.microsoft.com/office/drawing/2014/main" id="{B9AFA77F-0AC7-4A15-A895-A2D024F5D9A1}"/>
              </a:ext>
              <a:ext uri="{C183D7F6-B498-43B3-948B-1728B52AA6E4}">
                <adec:decorative xmlns:adec="http://schemas.microsoft.com/office/drawing/2017/decorative" val="1"/>
              </a:ext>
            </a:extLst>
          </p:cNvPr>
          <p:cNvSpPr/>
          <p:nvPr/>
        </p:nvSpPr>
        <p:spPr bwMode="auto">
          <a:xfrm>
            <a:off x="4851146" y="2935486"/>
            <a:ext cx="1589792" cy="1589792"/>
          </a:xfrm>
          <a:prstGeom prst="ellipse">
            <a:avLst/>
          </a:prstGeom>
          <a:solidFill>
            <a:schemeClr val="tx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2" name="Text Placeholder 40">
            <a:extLst>
              <a:ext uri="{FF2B5EF4-FFF2-40B4-BE49-F238E27FC236}">
                <a16:creationId xmlns:a16="http://schemas.microsoft.com/office/drawing/2014/main" id="{9C772090-C18B-4E00-9737-9C7FE7BB12A9}"/>
              </a:ext>
            </a:extLst>
          </p:cNvPr>
          <p:cNvSpPr>
            <a:spLocks noGrp="1"/>
          </p:cNvSpPr>
          <p:nvPr>
            <p:ph type="body" sz="quarter" idx="11"/>
          </p:nvPr>
        </p:nvSpPr>
        <p:spPr>
          <a:xfrm>
            <a:off x="797620" y="3302876"/>
            <a:ext cx="3566160" cy="2569810"/>
          </a:xfrm>
        </p:spPr>
        <p:txBody>
          <a:bodyPr/>
          <a:lstStyle>
            <a:lvl1pPr marL="0" indent="0">
              <a:buNone/>
              <a:defRPr sz="12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33700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rt of Possible_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731BA-7E1D-4E1E-94AF-B9055469B546}"/>
              </a:ext>
            </a:extLst>
          </p:cNvPr>
          <p:cNvSpPr>
            <a:spLocks noGrp="1"/>
          </p:cNvSpPr>
          <p:nvPr>
            <p:ph type="title"/>
          </p:nvPr>
        </p:nvSpPr>
        <p:spPr>
          <a:xfrm>
            <a:off x="588262" y="457200"/>
            <a:ext cx="10904799" cy="615553"/>
          </a:xfrm>
        </p:spPr>
        <p:txBody>
          <a:bodyPr/>
          <a:lstStyle>
            <a:lvl1pPr>
              <a:defRPr sz="4000">
                <a:solidFill>
                  <a:schemeClr val="tx2"/>
                </a:solidFill>
              </a:defRPr>
            </a:lvl1pPr>
          </a:lstStyle>
          <a:p>
            <a:r>
              <a:rPr lang="en-US"/>
              <a:t>Click to edit Master title style</a:t>
            </a:r>
          </a:p>
        </p:txBody>
      </p:sp>
      <p:grpSp>
        <p:nvGrpSpPr>
          <p:cNvPr id="4" name="Group 3">
            <a:extLst>
              <a:ext uri="{FF2B5EF4-FFF2-40B4-BE49-F238E27FC236}">
                <a16:creationId xmlns:a16="http://schemas.microsoft.com/office/drawing/2014/main" id="{C912325B-9750-4D58-ADB5-B594786C037D}"/>
              </a:ext>
              <a:ext uri="{C183D7F6-B498-43B3-948B-1728B52AA6E4}">
                <adec:decorative xmlns:adec="http://schemas.microsoft.com/office/drawing/2017/decorative" val="1"/>
              </a:ext>
            </a:extLst>
          </p:cNvPr>
          <p:cNvGrpSpPr/>
          <p:nvPr userDrawn="1"/>
        </p:nvGrpSpPr>
        <p:grpSpPr>
          <a:xfrm>
            <a:off x="0" y="2032226"/>
            <a:ext cx="661179" cy="4236809"/>
            <a:chOff x="-4651" y="2891862"/>
            <a:chExt cx="618939" cy="3966138"/>
          </a:xfrm>
        </p:grpSpPr>
        <p:sp>
          <p:nvSpPr>
            <p:cNvPr id="5" name="Graphic 120">
              <a:extLst>
                <a:ext uri="{FF2B5EF4-FFF2-40B4-BE49-F238E27FC236}">
                  <a16:creationId xmlns:a16="http://schemas.microsoft.com/office/drawing/2014/main" id="{A0A6191E-F595-4B37-96F8-056A00B1B793}"/>
                </a:ext>
              </a:extLst>
            </p:cNvPr>
            <p:cNvSpPr/>
            <p:nvPr/>
          </p:nvSpPr>
          <p:spPr>
            <a:xfrm>
              <a:off x="-4651" y="2891862"/>
              <a:ext cx="205795" cy="866837"/>
            </a:xfrm>
            <a:custGeom>
              <a:avLst/>
              <a:gdLst>
                <a:gd name="connsiteX0" fmla="*/ 0 w 158305"/>
                <a:gd name="connsiteY0" fmla="*/ 0 h 645223"/>
                <a:gd name="connsiteX1" fmla="*/ 158306 w 158305"/>
                <a:gd name="connsiteY1" fmla="*/ 0 h 645223"/>
                <a:gd name="connsiteX2" fmla="*/ 158306 w 158305"/>
                <a:gd name="connsiteY2" fmla="*/ 645224 h 645223"/>
                <a:gd name="connsiteX3" fmla="*/ 0 w 158305"/>
                <a:gd name="connsiteY3" fmla="*/ 645224 h 645223"/>
              </a:gdLst>
              <a:ahLst/>
              <a:cxnLst>
                <a:cxn ang="0">
                  <a:pos x="connsiteX0" y="connsiteY0"/>
                </a:cxn>
                <a:cxn ang="0">
                  <a:pos x="connsiteX1" y="connsiteY1"/>
                </a:cxn>
                <a:cxn ang="0">
                  <a:pos x="connsiteX2" y="connsiteY2"/>
                </a:cxn>
                <a:cxn ang="0">
                  <a:pos x="connsiteX3" y="connsiteY3"/>
                </a:cxn>
              </a:cxnLst>
              <a:rect l="l" t="t" r="r" b="b"/>
              <a:pathLst>
                <a:path w="158305" h="645223">
                  <a:moveTo>
                    <a:pt x="0" y="0"/>
                  </a:moveTo>
                  <a:lnTo>
                    <a:pt x="158306" y="0"/>
                  </a:lnTo>
                  <a:lnTo>
                    <a:pt x="158306" y="645224"/>
                  </a:lnTo>
                  <a:lnTo>
                    <a:pt x="0" y="645224"/>
                  </a:lnTo>
                  <a:close/>
                </a:path>
              </a:pathLst>
            </a:custGeom>
            <a:solidFill>
              <a:schemeClr val="accent3"/>
            </a:solidFill>
            <a:ln w="9525" cap="flat">
              <a:noFill/>
              <a:prstDash val="solid"/>
              <a:miter/>
            </a:ln>
          </p:spPr>
          <p:txBody>
            <a:bodyPr rtlCol="0" anchor="ctr"/>
            <a:lstStyle/>
            <a:p>
              <a:endParaRPr lang="en-US"/>
            </a:p>
          </p:txBody>
        </p:sp>
        <p:sp>
          <p:nvSpPr>
            <p:cNvPr id="6" name="Graphic 120">
              <a:extLst>
                <a:ext uri="{FF2B5EF4-FFF2-40B4-BE49-F238E27FC236}">
                  <a16:creationId xmlns:a16="http://schemas.microsoft.com/office/drawing/2014/main" id="{930C0447-1A40-4271-96EF-08A8D4FC8479}"/>
                </a:ext>
              </a:extLst>
            </p:cNvPr>
            <p:cNvSpPr/>
            <p:nvPr/>
          </p:nvSpPr>
          <p:spPr>
            <a:xfrm>
              <a:off x="419272" y="4621956"/>
              <a:ext cx="195016" cy="868116"/>
            </a:xfrm>
            <a:custGeom>
              <a:avLst/>
              <a:gdLst>
                <a:gd name="connsiteX0" fmla="*/ 0 w 145161"/>
                <a:gd name="connsiteY0" fmla="*/ 0 h 646175"/>
                <a:gd name="connsiteX1" fmla="*/ 145161 w 145161"/>
                <a:gd name="connsiteY1" fmla="*/ 0 h 646175"/>
                <a:gd name="connsiteX2" fmla="*/ 145161 w 145161"/>
                <a:gd name="connsiteY2" fmla="*/ 646176 h 646175"/>
                <a:gd name="connsiteX3" fmla="*/ 0 w 145161"/>
                <a:gd name="connsiteY3" fmla="*/ 646176 h 646175"/>
              </a:gdLst>
              <a:ahLst/>
              <a:cxnLst>
                <a:cxn ang="0">
                  <a:pos x="connsiteX0" y="connsiteY0"/>
                </a:cxn>
                <a:cxn ang="0">
                  <a:pos x="connsiteX1" y="connsiteY1"/>
                </a:cxn>
                <a:cxn ang="0">
                  <a:pos x="connsiteX2" y="connsiteY2"/>
                </a:cxn>
                <a:cxn ang="0">
                  <a:pos x="connsiteX3" y="connsiteY3"/>
                </a:cxn>
              </a:cxnLst>
              <a:rect l="l" t="t" r="r" b="b"/>
              <a:pathLst>
                <a:path w="145161" h="646175">
                  <a:moveTo>
                    <a:pt x="0" y="0"/>
                  </a:moveTo>
                  <a:lnTo>
                    <a:pt x="145161" y="0"/>
                  </a:lnTo>
                  <a:lnTo>
                    <a:pt x="145161" y="646176"/>
                  </a:lnTo>
                  <a:lnTo>
                    <a:pt x="0" y="646176"/>
                  </a:lnTo>
                  <a:close/>
                </a:path>
              </a:pathLst>
            </a:custGeom>
            <a:solidFill>
              <a:srgbClr val="D2D2D2"/>
            </a:solidFill>
            <a:ln w="9525" cap="flat">
              <a:noFill/>
              <a:prstDash val="solid"/>
              <a:miter/>
            </a:ln>
          </p:spPr>
          <p:txBody>
            <a:bodyPr rtlCol="0" anchor="ctr"/>
            <a:lstStyle/>
            <a:p>
              <a:endParaRPr lang="en-US"/>
            </a:p>
          </p:txBody>
        </p:sp>
        <p:sp>
          <p:nvSpPr>
            <p:cNvPr id="7" name="Graphic 120">
              <a:extLst>
                <a:ext uri="{FF2B5EF4-FFF2-40B4-BE49-F238E27FC236}">
                  <a16:creationId xmlns:a16="http://schemas.microsoft.com/office/drawing/2014/main" id="{793410AD-9F0D-4ABD-B68F-3264F617DFE6}"/>
                </a:ext>
              </a:extLst>
            </p:cNvPr>
            <p:cNvSpPr/>
            <p:nvPr/>
          </p:nvSpPr>
          <p:spPr>
            <a:xfrm>
              <a:off x="201146" y="2891863"/>
              <a:ext cx="229382" cy="1728401"/>
            </a:xfrm>
            <a:custGeom>
              <a:avLst/>
              <a:gdLst>
                <a:gd name="connsiteX0" fmla="*/ 0 w 132016"/>
                <a:gd name="connsiteY0" fmla="*/ 0 h 1292352"/>
                <a:gd name="connsiteX1" fmla="*/ 132017 w 132016"/>
                <a:gd name="connsiteY1" fmla="*/ 0 h 1292352"/>
                <a:gd name="connsiteX2" fmla="*/ 132017 w 132016"/>
                <a:gd name="connsiteY2" fmla="*/ 1292352 h 1292352"/>
                <a:gd name="connsiteX3" fmla="*/ 0 w 132016"/>
                <a:gd name="connsiteY3" fmla="*/ 1292352 h 1292352"/>
              </a:gdLst>
              <a:ahLst/>
              <a:cxnLst>
                <a:cxn ang="0">
                  <a:pos x="connsiteX0" y="connsiteY0"/>
                </a:cxn>
                <a:cxn ang="0">
                  <a:pos x="connsiteX1" y="connsiteY1"/>
                </a:cxn>
                <a:cxn ang="0">
                  <a:pos x="connsiteX2" y="connsiteY2"/>
                </a:cxn>
                <a:cxn ang="0">
                  <a:pos x="connsiteX3" y="connsiteY3"/>
                </a:cxn>
              </a:cxnLst>
              <a:rect l="l" t="t" r="r" b="b"/>
              <a:pathLst>
                <a:path w="132016" h="1292352">
                  <a:moveTo>
                    <a:pt x="0" y="0"/>
                  </a:moveTo>
                  <a:lnTo>
                    <a:pt x="132017" y="0"/>
                  </a:lnTo>
                  <a:lnTo>
                    <a:pt x="132017" y="1292352"/>
                  </a:lnTo>
                  <a:lnTo>
                    <a:pt x="0" y="1292352"/>
                  </a:lnTo>
                  <a:close/>
                </a:path>
              </a:pathLst>
            </a:custGeom>
            <a:solidFill>
              <a:srgbClr val="243A5E"/>
            </a:solidFill>
            <a:ln w="9525" cap="flat">
              <a:noFill/>
              <a:prstDash val="solid"/>
              <a:miter/>
            </a:ln>
          </p:spPr>
          <p:txBody>
            <a:bodyPr rtlCol="0" anchor="ctr"/>
            <a:lstStyle/>
            <a:p>
              <a:endParaRPr lang="en-US"/>
            </a:p>
          </p:txBody>
        </p:sp>
        <p:sp>
          <p:nvSpPr>
            <p:cNvPr id="8" name="Graphic 120">
              <a:extLst>
                <a:ext uri="{FF2B5EF4-FFF2-40B4-BE49-F238E27FC236}">
                  <a16:creationId xmlns:a16="http://schemas.microsoft.com/office/drawing/2014/main" id="{903F71B0-F005-4EB3-B034-BD119129FD78}"/>
                </a:ext>
              </a:extLst>
            </p:cNvPr>
            <p:cNvSpPr/>
            <p:nvPr/>
          </p:nvSpPr>
          <p:spPr>
            <a:xfrm>
              <a:off x="-2858" y="4621957"/>
              <a:ext cx="205795" cy="865045"/>
            </a:xfrm>
            <a:custGeom>
              <a:avLst/>
              <a:gdLst>
                <a:gd name="connsiteX0" fmla="*/ 0 w 161734"/>
                <a:gd name="connsiteY0" fmla="*/ 0 h 643509"/>
                <a:gd name="connsiteX1" fmla="*/ 161735 w 161734"/>
                <a:gd name="connsiteY1" fmla="*/ 0 h 643509"/>
                <a:gd name="connsiteX2" fmla="*/ 161735 w 161734"/>
                <a:gd name="connsiteY2" fmla="*/ 643509 h 643509"/>
                <a:gd name="connsiteX3" fmla="*/ 0 w 161734"/>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61734" h="643509">
                  <a:moveTo>
                    <a:pt x="0" y="0"/>
                  </a:moveTo>
                  <a:lnTo>
                    <a:pt x="161735" y="0"/>
                  </a:lnTo>
                  <a:lnTo>
                    <a:pt x="161735"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9" name="Graphic 120">
              <a:extLst>
                <a:ext uri="{FF2B5EF4-FFF2-40B4-BE49-F238E27FC236}">
                  <a16:creationId xmlns:a16="http://schemas.microsoft.com/office/drawing/2014/main" id="{35FB0B30-31D2-4E71-B182-51B093A9DBE9}"/>
                </a:ext>
              </a:extLst>
            </p:cNvPr>
            <p:cNvSpPr/>
            <p:nvPr/>
          </p:nvSpPr>
          <p:spPr>
            <a:xfrm>
              <a:off x="188316" y="5487834"/>
              <a:ext cx="235110" cy="1370166"/>
            </a:xfrm>
            <a:custGeom>
              <a:avLst/>
              <a:gdLst>
                <a:gd name="connsiteX0" fmla="*/ 0 w 145161"/>
                <a:gd name="connsiteY0" fmla="*/ 0 h 646175"/>
                <a:gd name="connsiteX1" fmla="*/ 145161 w 145161"/>
                <a:gd name="connsiteY1" fmla="*/ 0 h 646175"/>
                <a:gd name="connsiteX2" fmla="*/ 145161 w 145161"/>
                <a:gd name="connsiteY2" fmla="*/ 646176 h 646175"/>
                <a:gd name="connsiteX3" fmla="*/ 0 w 145161"/>
                <a:gd name="connsiteY3" fmla="*/ 646176 h 646175"/>
              </a:gdLst>
              <a:ahLst/>
              <a:cxnLst>
                <a:cxn ang="0">
                  <a:pos x="connsiteX0" y="connsiteY0"/>
                </a:cxn>
                <a:cxn ang="0">
                  <a:pos x="connsiteX1" y="connsiteY1"/>
                </a:cxn>
                <a:cxn ang="0">
                  <a:pos x="connsiteX2" y="connsiteY2"/>
                </a:cxn>
                <a:cxn ang="0">
                  <a:pos x="connsiteX3" y="connsiteY3"/>
                </a:cxn>
              </a:cxnLst>
              <a:rect l="l" t="t" r="r" b="b"/>
              <a:pathLst>
                <a:path w="145161" h="646175">
                  <a:moveTo>
                    <a:pt x="0" y="0"/>
                  </a:moveTo>
                  <a:lnTo>
                    <a:pt x="145161" y="0"/>
                  </a:lnTo>
                  <a:lnTo>
                    <a:pt x="145161" y="646176"/>
                  </a:lnTo>
                  <a:lnTo>
                    <a:pt x="0" y="646176"/>
                  </a:lnTo>
                  <a:close/>
                </a:path>
              </a:pathLst>
            </a:custGeom>
            <a:solidFill>
              <a:schemeClr val="accent2"/>
            </a:solidFill>
            <a:ln w="9525" cap="flat">
              <a:no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2C136567-E8AE-4A3C-A37B-8797CDD42C41}"/>
              </a:ext>
              <a:ext uri="{C183D7F6-B498-43B3-948B-1728B52AA6E4}">
                <adec:decorative xmlns:adec="http://schemas.microsoft.com/office/drawing/2017/decorative" val="1"/>
              </a:ext>
            </a:extLst>
          </p:cNvPr>
          <p:cNvSpPr/>
          <p:nvPr userDrawn="1"/>
        </p:nvSpPr>
        <p:spPr bwMode="auto">
          <a:xfrm>
            <a:off x="452854" y="5287494"/>
            <a:ext cx="11739146" cy="274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FAABC211-85FC-4AA5-BD8A-7B7E146A2CE3}"/>
              </a:ext>
              <a:ext uri="{C183D7F6-B498-43B3-948B-1728B52AA6E4}">
                <adec:decorative xmlns:adec="http://schemas.microsoft.com/office/drawing/2017/decorative" val="1"/>
              </a:ext>
            </a:extLst>
          </p:cNvPr>
          <p:cNvCxnSpPr>
            <a:cxnSpLocks/>
          </p:cNvCxnSpPr>
          <p:nvPr userDrawn="1"/>
        </p:nvCxnSpPr>
        <p:spPr>
          <a:xfrm rot="16200000">
            <a:off x="4456511" y="691887"/>
            <a:ext cx="0" cy="4554266"/>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2FC7AE3-EB5E-48AF-9BB1-AF8AD3C55317}"/>
              </a:ext>
              <a:ext uri="{C183D7F6-B498-43B3-948B-1728B52AA6E4}">
                <adec:decorative xmlns:adec="http://schemas.microsoft.com/office/drawing/2017/decorative" val="1"/>
              </a:ext>
            </a:extLst>
          </p:cNvPr>
          <p:cNvCxnSpPr>
            <a:cxnSpLocks/>
          </p:cNvCxnSpPr>
          <p:nvPr userDrawn="1"/>
        </p:nvCxnSpPr>
        <p:spPr>
          <a:xfrm rot="16200000">
            <a:off x="4456511" y="1833955"/>
            <a:ext cx="0" cy="4554266"/>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a graphic of a wavy arrow moving upwards diagonally which has sharp edges and includes icons: Icons of a person with a chat bubble above them, cloud made of two arrows pointing towards each other and handshake">
            <a:extLst>
              <a:ext uri="{FF2B5EF4-FFF2-40B4-BE49-F238E27FC236}">
                <a16:creationId xmlns:a16="http://schemas.microsoft.com/office/drawing/2014/main" id="{E94D903C-626C-4FF5-B467-FB369860604D}"/>
              </a:ext>
            </a:extLst>
          </p:cNvPr>
          <p:cNvGrpSpPr/>
          <p:nvPr userDrawn="1"/>
        </p:nvGrpSpPr>
        <p:grpSpPr>
          <a:xfrm>
            <a:off x="7225507" y="1162716"/>
            <a:ext cx="4383881" cy="4124778"/>
            <a:chOff x="7225507" y="1162716"/>
            <a:chExt cx="4383881" cy="4124778"/>
          </a:xfrm>
        </p:grpSpPr>
        <p:sp>
          <p:nvSpPr>
            <p:cNvPr id="26" name="Parallelogram 25">
              <a:extLst>
                <a:ext uri="{FF2B5EF4-FFF2-40B4-BE49-F238E27FC236}">
                  <a16:creationId xmlns:a16="http://schemas.microsoft.com/office/drawing/2014/main" id="{B8C91F96-D6B2-47EF-8478-BC9DF4677C36}"/>
                </a:ext>
                <a:ext uri="{C183D7F6-B498-43B3-948B-1728B52AA6E4}">
                  <adec:decorative xmlns:adec="http://schemas.microsoft.com/office/drawing/2017/decorative" val="1"/>
                </a:ext>
              </a:extLst>
            </p:cNvPr>
            <p:cNvSpPr/>
            <p:nvPr/>
          </p:nvSpPr>
          <p:spPr bwMode="auto">
            <a:xfrm flipH="1">
              <a:off x="10058573" y="2073518"/>
              <a:ext cx="979363" cy="1053460"/>
            </a:xfrm>
            <a:prstGeom prst="parallelogram">
              <a:avLst>
                <a:gd name="adj" fmla="val 57402"/>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Parallelogram 26">
              <a:extLst>
                <a:ext uri="{FF2B5EF4-FFF2-40B4-BE49-F238E27FC236}">
                  <a16:creationId xmlns:a16="http://schemas.microsoft.com/office/drawing/2014/main" id="{FCE09A67-30AF-472C-9C77-A48E68FC5896}"/>
                </a:ext>
                <a:ext uri="{C183D7F6-B498-43B3-948B-1728B52AA6E4}">
                  <adec:decorative xmlns:adec="http://schemas.microsoft.com/office/drawing/2017/decorative" val="1"/>
                </a:ext>
              </a:extLst>
            </p:cNvPr>
            <p:cNvSpPr/>
            <p:nvPr/>
          </p:nvSpPr>
          <p:spPr bwMode="auto">
            <a:xfrm>
              <a:off x="10627644" y="1356240"/>
              <a:ext cx="979363" cy="1770246"/>
            </a:xfrm>
            <a:prstGeom prst="parallelogram">
              <a:avLst>
                <a:gd name="adj" fmla="val 5740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8" name="Parallelogram 27">
              <a:extLst>
                <a:ext uri="{FF2B5EF4-FFF2-40B4-BE49-F238E27FC236}">
                  <a16:creationId xmlns:a16="http://schemas.microsoft.com/office/drawing/2014/main" id="{7277D5DD-C95B-4768-A588-242BA6B30577}"/>
                </a:ext>
                <a:ext uri="{C183D7F6-B498-43B3-948B-1728B52AA6E4}">
                  <adec:decorative xmlns:adec="http://schemas.microsoft.com/office/drawing/2017/decorative" val="1"/>
                </a:ext>
              </a:extLst>
            </p:cNvPr>
            <p:cNvSpPr/>
            <p:nvPr/>
          </p:nvSpPr>
          <p:spPr bwMode="auto">
            <a:xfrm flipH="1">
              <a:off x="8928623" y="2795384"/>
              <a:ext cx="979363" cy="1053460"/>
            </a:xfrm>
            <a:prstGeom prst="parallelogram">
              <a:avLst>
                <a:gd name="adj" fmla="val 57402"/>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Parallelogram 28">
              <a:extLst>
                <a:ext uri="{FF2B5EF4-FFF2-40B4-BE49-F238E27FC236}">
                  <a16:creationId xmlns:a16="http://schemas.microsoft.com/office/drawing/2014/main" id="{12520597-3646-45A6-8B27-D4652C8D055F}"/>
                </a:ext>
                <a:ext uri="{C183D7F6-B498-43B3-948B-1728B52AA6E4}">
                  <adec:decorative xmlns:adec="http://schemas.microsoft.com/office/drawing/2017/decorative" val="1"/>
                </a:ext>
              </a:extLst>
            </p:cNvPr>
            <p:cNvSpPr/>
            <p:nvPr/>
          </p:nvSpPr>
          <p:spPr bwMode="auto">
            <a:xfrm>
              <a:off x="9497694" y="2074011"/>
              <a:ext cx="979363" cy="1770246"/>
            </a:xfrm>
            <a:prstGeom prst="parallelogram">
              <a:avLst>
                <a:gd name="adj" fmla="val 57402"/>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0" name="Parallelogram 29">
              <a:extLst>
                <a:ext uri="{FF2B5EF4-FFF2-40B4-BE49-F238E27FC236}">
                  <a16:creationId xmlns:a16="http://schemas.microsoft.com/office/drawing/2014/main" id="{A64498E8-4EF0-46EB-926C-EEA400F03D1D}"/>
                </a:ext>
                <a:ext uri="{C183D7F6-B498-43B3-948B-1728B52AA6E4}">
                  <adec:decorative xmlns:adec="http://schemas.microsoft.com/office/drawing/2017/decorative" val="1"/>
                </a:ext>
              </a:extLst>
            </p:cNvPr>
            <p:cNvSpPr/>
            <p:nvPr/>
          </p:nvSpPr>
          <p:spPr bwMode="auto">
            <a:xfrm flipH="1">
              <a:off x="7794578" y="3517249"/>
              <a:ext cx="979363" cy="1053460"/>
            </a:xfrm>
            <a:prstGeom prst="parallelogram">
              <a:avLst>
                <a:gd name="adj" fmla="val 57402"/>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Parallelogram 30">
              <a:extLst>
                <a:ext uri="{FF2B5EF4-FFF2-40B4-BE49-F238E27FC236}">
                  <a16:creationId xmlns:a16="http://schemas.microsoft.com/office/drawing/2014/main" id="{CA6D6DE6-550D-4C94-9877-5475826008BB}"/>
                </a:ext>
                <a:ext uri="{C183D7F6-B498-43B3-948B-1728B52AA6E4}">
                  <adec:decorative xmlns:adec="http://schemas.microsoft.com/office/drawing/2017/decorative" val="1"/>
                </a:ext>
              </a:extLst>
            </p:cNvPr>
            <p:cNvSpPr/>
            <p:nvPr/>
          </p:nvSpPr>
          <p:spPr bwMode="auto">
            <a:xfrm>
              <a:off x="7225507" y="3517248"/>
              <a:ext cx="979363" cy="1770246"/>
            </a:xfrm>
            <a:prstGeom prst="parallelogram">
              <a:avLst>
                <a:gd name="adj" fmla="val 574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Parallelogram 31">
              <a:extLst>
                <a:ext uri="{FF2B5EF4-FFF2-40B4-BE49-F238E27FC236}">
                  <a16:creationId xmlns:a16="http://schemas.microsoft.com/office/drawing/2014/main" id="{F88CAA95-7597-4F5C-9725-2718B0413AFB}"/>
                </a:ext>
                <a:ext uri="{C183D7F6-B498-43B3-948B-1728B52AA6E4}">
                  <adec:decorative xmlns:adec="http://schemas.microsoft.com/office/drawing/2017/decorative" val="1"/>
                </a:ext>
              </a:extLst>
            </p:cNvPr>
            <p:cNvSpPr/>
            <p:nvPr/>
          </p:nvSpPr>
          <p:spPr bwMode="auto">
            <a:xfrm>
              <a:off x="8363648" y="2795876"/>
              <a:ext cx="979363" cy="1770246"/>
            </a:xfrm>
            <a:prstGeom prst="parallelogram">
              <a:avLst>
                <a:gd name="adj" fmla="val 5740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Isosceles Triangle 32">
              <a:extLst>
                <a:ext uri="{FF2B5EF4-FFF2-40B4-BE49-F238E27FC236}">
                  <a16:creationId xmlns:a16="http://schemas.microsoft.com/office/drawing/2014/main" id="{20C69FBD-DA09-4C50-A911-12602ADB8D4E}"/>
                </a:ext>
                <a:ext uri="{C183D7F6-B498-43B3-948B-1728B52AA6E4}">
                  <adec:decorative xmlns:adec="http://schemas.microsoft.com/office/drawing/2017/decorative" val="1"/>
                </a:ext>
              </a:extLst>
            </p:cNvPr>
            <p:cNvSpPr/>
            <p:nvPr/>
          </p:nvSpPr>
          <p:spPr bwMode="auto">
            <a:xfrm>
              <a:off x="11192670" y="1162716"/>
              <a:ext cx="416718" cy="193032"/>
            </a:xfrm>
            <a:prstGeom prst="triangle">
              <a:avLst>
                <a:gd name="adj" fmla="val 72286"/>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8" name="Text Placeholder 37">
            <a:extLst>
              <a:ext uri="{FF2B5EF4-FFF2-40B4-BE49-F238E27FC236}">
                <a16:creationId xmlns:a16="http://schemas.microsoft.com/office/drawing/2014/main" id="{CB19D603-BD68-41A3-BD3C-F6E180E55855}"/>
              </a:ext>
            </a:extLst>
          </p:cNvPr>
          <p:cNvSpPr>
            <a:spLocks noGrp="1"/>
          </p:cNvSpPr>
          <p:nvPr>
            <p:ph type="body" sz="quarter" idx="10"/>
          </p:nvPr>
        </p:nvSpPr>
        <p:spPr>
          <a:xfrm>
            <a:off x="2195142" y="2035149"/>
            <a:ext cx="4513262" cy="215444"/>
          </a:xfrm>
        </p:spPr>
        <p:txBody>
          <a:bodyPr/>
          <a:lstStyle>
            <a:lvl1pPr marL="0" indent="0">
              <a:buNone/>
              <a:defRPr sz="1400">
                <a:solidFill>
                  <a:srgbClr val="243A5E"/>
                </a:solidFill>
                <a:latin typeface="+mj-lt"/>
              </a:defRPr>
            </a:lvl1pPr>
          </a:lstStyle>
          <a:p>
            <a:pPr lvl="0"/>
            <a:r>
              <a:rPr lang="en-US"/>
              <a:t>Click to edit Master text styles</a:t>
            </a:r>
          </a:p>
        </p:txBody>
      </p:sp>
      <p:sp>
        <p:nvSpPr>
          <p:cNvPr id="39" name="Text Placeholder 37">
            <a:extLst>
              <a:ext uri="{FF2B5EF4-FFF2-40B4-BE49-F238E27FC236}">
                <a16:creationId xmlns:a16="http://schemas.microsoft.com/office/drawing/2014/main" id="{1C382C13-BD09-42A6-BD1B-270CD1C66E84}"/>
              </a:ext>
            </a:extLst>
          </p:cNvPr>
          <p:cNvSpPr>
            <a:spLocks noGrp="1"/>
          </p:cNvSpPr>
          <p:nvPr>
            <p:ph type="body" sz="quarter" idx="11"/>
          </p:nvPr>
        </p:nvSpPr>
        <p:spPr>
          <a:xfrm>
            <a:off x="2195142" y="2296978"/>
            <a:ext cx="4513262" cy="588109"/>
          </a:xfrm>
        </p:spPr>
        <p:txBody>
          <a:bodyPr/>
          <a:lstStyle>
            <a:lvl1pPr marL="0" indent="0">
              <a:buNone/>
              <a:defRPr sz="1400">
                <a:solidFill>
                  <a:schemeClr val="tx1"/>
                </a:solidFill>
                <a:latin typeface="+mn-lt"/>
              </a:defRPr>
            </a:lvl1pPr>
          </a:lstStyle>
          <a:p>
            <a:pPr lvl="0"/>
            <a:r>
              <a:rPr lang="en-US"/>
              <a:t>Click to edit Master text styles</a:t>
            </a:r>
          </a:p>
        </p:txBody>
      </p:sp>
      <p:sp>
        <p:nvSpPr>
          <p:cNvPr id="44" name="Text Placeholder 37">
            <a:extLst>
              <a:ext uri="{FF2B5EF4-FFF2-40B4-BE49-F238E27FC236}">
                <a16:creationId xmlns:a16="http://schemas.microsoft.com/office/drawing/2014/main" id="{F82B9274-DBFE-4CC4-96C5-806BE3170C7B}"/>
              </a:ext>
            </a:extLst>
          </p:cNvPr>
          <p:cNvSpPr>
            <a:spLocks noGrp="1"/>
          </p:cNvSpPr>
          <p:nvPr>
            <p:ph type="body" sz="quarter" idx="12"/>
          </p:nvPr>
        </p:nvSpPr>
        <p:spPr>
          <a:xfrm>
            <a:off x="2195142" y="3124187"/>
            <a:ext cx="4513262" cy="215444"/>
          </a:xfrm>
        </p:spPr>
        <p:txBody>
          <a:bodyPr/>
          <a:lstStyle>
            <a:lvl1pPr marL="0" indent="0">
              <a:buNone/>
              <a:defRPr sz="1400">
                <a:solidFill>
                  <a:srgbClr val="0078D4"/>
                </a:solidFill>
                <a:latin typeface="+mj-lt"/>
              </a:defRPr>
            </a:lvl1pPr>
          </a:lstStyle>
          <a:p>
            <a:pPr lvl="0"/>
            <a:r>
              <a:rPr lang="en-US"/>
              <a:t>Click to edit Master text styles</a:t>
            </a:r>
          </a:p>
        </p:txBody>
      </p:sp>
      <p:sp>
        <p:nvSpPr>
          <p:cNvPr id="45" name="Text Placeholder 37">
            <a:extLst>
              <a:ext uri="{FF2B5EF4-FFF2-40B4-BE49-F238E27FC236}">
                <a16:creationId xmlns:a16="http://schemas.microsoft.com/office/drawing/2014/main" id="{C71B8E68-A39C-4DCE-A0F3-420B7D8EFAD0}"/>
              </a:ext>
            </a:extLst>
          </p:cNvPr>
          <p:cNvSpPr>
            <a:spLocks noGrp="1"/>
          </p:cNvSpPr>
          <p:nvPr>
            <p:ph type="body" sz="quarter" idx="13"/>
          </p:nvPr>
        </p:nvSpPr>
        <p:spPr>
          <a:xfrm>
            <a:off x="2195142" y="3386016"/>
            <a:ext cx="4513262" cy="588109"/>
          </a:xfrm>
        </p:spPr>
        <p:txBody>
          <a:bodyPr/>
          <a:lstStyle>
            <a:lvl1pPr marL="0" indent="0">
              <a:buNone/>
              <a:defRPr sz="1400">
                <a:solidFill>
                  <a:schemeClr val="tx1"/>
                </a:solidFill>
                <a:latin typeface="+mn-lt"/>
              </a:defRPr>
            </a:lvl1pPr>
          </a:lstStyle>
          <a:p>
            <a:pPr lvl="0"/>
            <a:r>
              <a:rPr lang="en-US"/>
              <a:t>Click to edit Master text styles</a:t>
            </a:r>
          </a:p>
        </p:txBody>
      </p:sp>
      <p:sp>
        <p:nvSpPr>
          <p:cNvPr id="46" name="Text Placeholder 37">
            <a:extLst>
              <a:ext uri="{FF2B5EF4-FFF2-40B4-BE49-F238E27FC236}">
                <a16:creationId xmlns:a16="http://schemas.microsoft.com/office/drawing/2014/main" id="{CFE18A77-C802-418A-BCF7-39CF09E8D1DD}"/>
              </a:ext>
            </a:extLst>
          </p:cNvPr>
          <p:cNvSpPr>
            <a:spLocks noGrp="1"/>
          </p:cNvSpPr>
          <p:nvPr>
            <p:ph type="body" sz="quarter" idx="14"/>
          </p:nvPr>
        </p:nvSpPr>
        <p:spPr>
          <a:xfrm>
            <a:off x="2195142" y="4263835"/>
            <a:ext cx="4513262" cy="215444"/>
          </a:xfrm>
        </p:spPr>
        <p:txBody>
          <a:bodyPr/>
          <a:lstStyle>
            <a:lvl1pPr marL="0" indent="0">
              <a:buNone/>
              <a:defRPr sz="1400">
                <a:solidFill>
                  <a:schemeClr val="accent3"/>
                </a:solidFill>
                <a:latin typeface="+mj-lt"/>
              </a:defRPr>
            </a:lvl1pPr>
          </a:lstStyle>
          <a:p>
            <a:pPr lvl="0"/>
            <a:r>
              <a:rPr lang="en-US"/>
              <a:t>Click to edit Master text styles</a:t>
            </a:r>
          </a:p>
        </p:txBody>
      </p:sp>
      <p:sp>
        <p:nvSpPr>
          <p:cNvPr id="47" name="Text Placeholder 37">
            <a:extLst>
              <a:ext uri="{FF2B5EF4-FFF2-40B4-BE49-F238E27FC236}">
                <a16:creationId xmlns:a16="http://schemas.microsoft.com/office/drawing/2014/main" id="{00B202D8-9954-4DDE-9ED1-E7729615825E}"/>
              </a:ext>
            </a:extLst>
          </p:cNvPr>
          <p:cNvSpPr>
            <a:spLocks noGrp="1"/>
          </p:cNvSpPr>
          <p:nvPr>
            <p:ph type="body" sz="quarter" idx="15"/>
          </p:nvPr>
        </p:nvSpPr>
        <p:spPr>
          <a:xfrm>
            <a:off x="2195142" y="4525664"/>
            <a:ext cx="4513262" cy="588109"/>
          </a:xfrm>
        </p:spPr>
        <p:txBody>
          <a:bodyPr/>
          <a:lstStyle>
            <a:lvl1pPr marL="0" indent="0">
              <a:buNone/>
              <a:defRPr sz="1400">
                <a:solidFill>
                  <a:schemeClr val="tx1"/>
                </a:solidFill>
                <a:latin typeface="+mn-lt"/>
              </a:defRPr>
            </a:lvl1pPr>
          </a:lstStyle>
          <a:p>
            <a:pPr lvl="0"/>
            <a:r>
              <a:rPr lang="en-US"/>
              <a:t>Click to edit Master text styles</a:t>
            </a:r>
          </a:p>
        </p:txBody>
      </p:sp>
      <p:sp>
        <p:nvSpPr>
          <p:cNvPr id="49" name="Text Placeholder 37">
            <a:extLst>
              <a:ext uri="{FF2B5EF4-FFF2-40B4-BE49-F238E27FC236}">
                <a16:creationId xmlns:a16="http://schemas.microsoft.com/office/drawing/2014/main" id="{45DF2720-2C71-4DC3-9AAC-96A3D85779CC}"/>
              </a:ext>
            </a:extLst>
          </p:cNvPr>
          <p:cNvSpPr>
            <a:spLocks noGrp="1"/>
          </p:cNvSpPr>
          <p:nvPr>
            <p:ph type="body" sz="quarter" idx="16"/>
          </p:nvPr>
        </p:nvSpPr>
        <p:spPr>
          <a:xfrm>
            <a:off x="632181" y="1184313"/>
            <a:ext cx="6830411" cy="246221"/>
          </a:xfrm>
        </p:spPr>
        <p:txBody>
          <a:bodyPr/>
          <a:lstStyle>
            <a:lvl1pPr marL="0" indent="0">
              <a:buNone/>
              <a:defRPr sz="1600">
                <a:solidFill>
                  <a:schemeClr val="tx1"/>
                </a:solidFill>
                <a:latin typeface="+mn-lt"/>
              </a:defRPr>
            </a:lvl1pPr>
          </a:lstStyle>
          <a:p>
            <a:pPr lvl="0"/>
            <a:r>
              <a:rPr lang="en-US"/>
              <a:t>Click to edit Master text styles</a:t>
            </a:r>
          </a:p>
        </p:txBody>
      </p:sp>
      <p:sp>
        <p:nvSpPr>
          <p:cNvPr id="62" name="Oval 61">
            <a:extLst>
              <a:ext uri="{FF2B5EF4-FFF2-40B4-BE49-F238E27FC236}">
                <a16:creationId xmlns:a16="http://schemas.microsoft.com/office/drawing/2014/main" id="{0AE8F73E-77E3-4930-9189-B0AFE86563E7}"/>
              </a:ext>
              <a:ext uri="{C183D7F6-B498-43B3-948B-1728B52AA6E4}">
                <adec:decorative xmlns:adec="http://schemas.microsoft.com/office/drawing/2017/decorative" val="1"/>
              </a:ext>
            </a:extLst>
          </p:cNvPr>
          <p:cNvSpPr/>
          <p:nvPr userDrawn="1"/>
        </p:nvSpPr>
        <p:spPr bwMode="auto">
          <a:xfrm>
            <a:off x="1249682" y="2032227"/>
            <a:ext cx="731518" cy="7315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spc="0" normalizeH="0" baseline="0" noProof="0">
              <a:ln>
                <a:noFill/>
              </a:ln>
              <a:solidFill>
                <a:srgbClr val="243A5E"/>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6DBAF30-9D68-4650-875D-AD3EAA78A4E0}"/>
              </a:ext>
              <a:ext uri="{C183D7F6-B498-43B3-948B-1728B52AA6E4}">
                <adec:decorative xmlns:adec="http://schemas.microsoft.com/office/drawing/2017/decorative" val="1"/>
              </a:ext>
            </a:extLst>
          </p:cNvPr>
          <p:cNvSpPr/>
          <p:nvPr userDrawn="1"/>
        </p:nvSpPr>
        <p:spPr bwMode="auto">
          <a:xfrm>
            <a:off x="1249682" y="3174295"/>
            <a:ext cx="731518" cy="7315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spc="0" normalizeH="0" baseline="0" noProof="0">
              <a:ln>
                <a:noFill/>
              </a:ln>
              <a:solidFill>
                <a:srgbClr val="243A5E"/>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F52CC4D2-C472-4268-9A46-630AF417812A}"/>
              </a:ext>
              <a:ext uri="{C183D7F6-B498-43B3-948B-1728B52AA6E4}">
                <adec:decorative xmlns:adec="http://schemas.microsoft.com/office/drawing/2017/decorative" val="1"/>
              </a:ext>
            </a:extLst>
          </p:cNvPr>
          <p:cNvSpPr/>
          <p:nvPr userDrawn="1"/>
        </p:nvSpPr>
        <p:spPr bwMode="auto">
          <a:xfrm>
            <a:off x="1249682" y="4316365"/>
            <a:ext cx="731518" cy="731518"/>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spc="0" normalizeH="0" baseline="0" noProof="0">
              <a:ln>
                <a:noFill/>
              </a:ln>
              <a:solidFill>
                <a:srgbClr val="243A5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2810201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Military/OV-1">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AF87F074-F1F8-419C-9815-1681A9626831}"/>
              </a:ext>
            </a:extLst>
          </p:cNvPr>
          <p:cNvSpPr>
            <a:spLocks/>
          </p:cNvSpPr>
          <p:nvPr userDrawn="1"/>
        </p:nvSpPr>
        <p:spPr>
          <a:xfrm flipH="1" flipV="1">
            <a:off x="0" y="1517482"/>
            <a:ext cx="8845810" cy="914400"/>
          </a:xfrm>
          <a:custGeom>
            <a:avLst/>
            <a:gdLst>
              <a:gd name="connsiteX0" fmla="*/ 0 w 5095026"/>
              <a:gd name="connsiteY0" fmla="*/ 0 h 2505672"/>
              <a:gd name="connsiteX1" fmla="*/ 5095027 w 5095026"/>
              <a:gd name="connsiteY1" fmla="*/ 0 h 2505672"/>
              <a:gd name="connsiteX2" fmla="*/ 5095027 w 5095026"/>
              <a:gd name="connsiteY2" fmla="*/ 2505673 h 2505672"/>
              <a:gd name="connsiteX3" fmla="*/ 0 w 5095026"/>
              <a:gd name="connsiteY3" fmla="*/ 2505673 h 2505672"/>
            </a:gdLst>
            <a:ahLst/>
            <a:cxnLst>
              <a:cxn ang="0">
                <a:pos x="connsiteX0" y="connsiteY0"/>
              </a:cxn>
              <a:cxn ang="0">
                <a:pos x="connsiteX1" y="connsiteY1"/>
              </a:cxn>
              <a:cxn ang="0">
                <a:pos x="connsiteX2" y="connsiteY2"/>
              </a:cxn>
              <a:cxn ang="0">
                <a:pos x="connsiteX3" y="connsiteY3"/>
              </a:cxn>
            </a:cxnLst>
            <a:rect l="l" t="t" r="r" b="b"/>
            <a:pathLst>
              <a:path w="5095026" h="2505672">
                <a:moveTo>
                  <a:pt x="0" y="0"/>
                </a:moveTo>
                <a:lnTo>
                  <a:pt x="5095027" y="0"/>
                </a:lnTo>
                <a:lnTo>
                  <a:pt x="5095027" y="2505673"/>
                </a:lnTo>
                <a:lnTo>
                  <a:pt x="0" y="2505673"/>
                </a:lnTo>
                <a:close/>
              </a:path>
            </a:pathLst>
          </a:custGeom>
          <a:solidFill>
            <a:schemeClr val="accent1"/>
          </a:solidFill>
          <a:ln w="8336"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9488583F-9556-4197-8817-1535F5DADB47}"/>
              </a:ext>
              <a:ext uri="{C183D7F6-B498-43B3-948B-1728B52AA6E4}">
                <adec:decorative xmlns:adec="http://schemas.microsoft.com/office/drawing/2017/decorative" val="1"/>
              </a:ext>
            </a:extLst>
          </p:cNvPr>
          <p:cNvGrpSpPr/>
          <p:nvPr userDrawn="1"/>
        </p:nvGrpSpPr>
        <p:grpSpPr>
          <a:xfrm>
            <a:off x="7441022" y="1517483"/>
            <a:ext cx="1404788" cy="914400"/>
            <a:chOff x="5969759" y="2031833"/>
            <a:chExt cx="1404788" cy="1393519"/>
          </a:xfrm>
        </p:grpSpPr>
        <p:sp>
          <p:nvSpPr>
            <p:cNvPr id="35" name="Freeform: Shape 34">
              <a:extLst>
                <a:ext uri="{FF2B5EF4-FFF2-40B4-BE49-F238E27FC236}">
                  <a16:creationId xmlns:a16="http://schemas.microsoft.com/office/drawing/2014/main" id="{3A02F98B-2B41-4486-99FD-C60123BA255F}"/>
                </a:ext>
              </a:extLst>
            </p:cNvPr>
            <p:cNvSpPr>
              <a:spLocks/>
            </p:cNvSpPr>
            <p:nvPr userDrawn="1"/>
          </p:nvSpPr>
          <p:spPr>
            <a:xfrm flipV="1">
              <a:off x="6439260" y="2031833"/>
              <a:ext cx="466433" cy="1393519"/>
            </a:xfrm>
            <a:custGeom>
              <a:avLst/>
              <a:gdLst>
                <a:gd name="connsiteX0" fmla="*/ 0 w 5095026"/>
                <a:gd name="connsiteY0" fmla="*/ 0 h 2505672"/>
                <a:gd name="connsiteX1" fmla="*/ 5095027 w 5095026"/>
                <a:gd name="connsiteY1" fmla="*/ 0 h 2505672"/>
                <a:gd name="connsiteX2" fmla="*/ 5095027 w 5095026"/>
                <a:gd name="connsiteY2" fmla="*/ 2505673 h 2505672"/>
                <a:gd name="connsiteX3" fmla="*/ 0 w 5095026"/>
                <a:gd name="connsiteY3" fmla="*/ 2505673 h 2505672"/>
              </a:gdLst>
              <a:ahLst/>
              <a:cxnLst>
                <a:cxn ang="0">
                  <a:pos x="connsiteX0" y="connsiteY0"/>
                </a:cxn>
                <a:cxn ang="0">
                  <a:pos x="connsiteX1" y="connsiteY1"/>
                </a:cxn>
                <a:cxn ang="0">
                  <a:pos x="connsiteX2" y="connsiteY2"/>
                </a:cxn>
                <a:cxn ang="0">
                  <a:pos x="connsiteX3" y="connsiteY3"/>
                </a:cxn>
              </a:cxnLst>
              <a:rect l="l" t="t" r="r" b="b"/>
              <a:pathLst>
                <a:path w="5095026" h="2505672">
                  <a:moveTo>
                    <a:pt x="0" y="0"/>
                  </a:moveTo>
                  <a:lnTo>
                    <a:pt x="5095027" y="0"/>
                  </a:lnTo>
                  <a:lnTo>
                    <a:pt x="5095027" y="2505673"/>
                  </a:lnTo>
                  <a:lnTo>
                    <a:pt x="0" y="2505673"/>
                  </a:lnTo>
                  <a:close/>
                </a:path>
              </a:pathLst>
            </a:custGeom>
            <a:solidFill>
              <a:schemeClr val="accent1"/>
            </a:solidFill>
            <a:ln w="8336"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CCA9BFF-0766-4249-A116-E260EDAB2F0F}"/>
                </a:ext>
              </a:extLst>
            </p:cNvPr>
            <p:cNvSpPr>
              <a:spLocks/>
            </p:cNvSpPr>
            <p:nvPr userDrawn="1"/>
          </p:nvSpPr>
          <p:spPr>
            <a:xfrm flipV="1">
              <a:off x="6908114" y="2031833"/>
              <a:ext cx="466433" cy="1393519"/>
            </a:xfrm>
            <a:custGeom>
              <a:avLst/>
              <a:gdLst>
                <a:gd name="connsiteX0" fmla="*/ 0 w 5095026"/>
                <a:gd name="connsiteY0" fmla="*/ 0 h 2505672"/>
                <a:gd name="connsiteX1" fmla="*/ 5095027 w 5095026"/>
                <a:gd name="connsiteY1" fmla="*/ 0 h 2505672"/>
                <a:gd name="connsiteX2" fmla="*/ 5095027 w 5095026"/>
                <a:gd name="connsiteY2" fmla="*/ 2505673 h 2505672"/>
                <a:gd name="connsiteX3" fmla="*/ 0 w 5095026"/>
                <a:gd name="connsiteY3" fmla="*/ 2505673 h 2505672"/>
              </a:gdLst>
              <a:ahLst/>
              <a:cxnLst>
                <a:cxn ang="0">
                  <a:pos x="connsiteX0" y="connsiteY0"/>
                </a:cxn>
                <a:cxn ang="0">
                  <a:pos x="connsiteX1" y="connsiteY1"/>
                </a:cxn>
                <a:cxn ang="0">
                  <a:pos x="connsiteX2" y="connsiteY2"/>
                </a:cxn>
                <a:cxn ang="0">
                  <a:pos x="connsiteX3" y="connsiteY3"/>
                </a:cxn>
              </a:cxnLst>
              <a:rect l="l" t="t" r="r" b="b"/>
              <a:pathLst>
                <a:path w="5095026" h="2505672">
                  <a:moveTo>
                    <a:pt x="0" y="0"/>
                  </a:moveTo>
                  <a:lnTo>
                    <a:pt x="5095027" y="0"/>
                  </a:lnTo>
                  <a:lnTo>
                    <a:pt x="5095027" y="2505673"/>
                  </a:lnTo>
                  <a:lnTo>
                    <a:pt x="0" y="2505673"/>
                  </a:lnTo>
                  <a:close/>
                </a:path>
              </a:pathLst>
            </a:custGeom>
            <a:solidFill>
              <a:schemeClr val="accent3"/>
            </a:solidFill>
            <a:ln w="8336"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232D0B9-A5D6-4BCC-B07E-31A196C9F754}"/>
                </a:ext>
              </a:extLst>
            </p:cNvPr>
            <p:cNvSpPr>
              <a:spLocks/>
            </p:cNvSpPr>
            <p:nvPr userDrawn="1"/>
          </p:nvSpPr>
          <p:spPr>
            <a:xfrm flipV="1">
              <a:off x="5969759" y="2031833"/>
              <a:ext cx="466433" cy="1393519"/>
            </a:xfrm>
            <a:custGeom>
              <a:avLst/>
              <a:gdLst>
                <a:gd name="connsiteX0" fmla="*/ 0 w 5095026"/>
                <a:gd name="connsiteY0" fmla="*/ 0 h 2505672"/>
                <a:gd name="connsiteX1" fmla="*/ 5095027 w 5095026"/>
                <a:gd name="connsiteY1" fmla="*/ 0 h 2505672"/>
                <a:gd name="connsiteX2" fmla="*/ 5095027 w 5095026"/>
                <a:gd name="connsiteY2" fmla="*/ 2505673 h 2505672"/>
                <a:gd name="connsiteX3" fmla="*/ 0 w 5095026"/>
                <a:gd name="connsiteY3" fmla="*/ 2505673 h 2505672"/>
              </a:gdLst>
              <a:ahLst/>
              <a:cxnLst>
                <a:cxn ang="0">
                  <a:pos x="connsiteX0" y="connsiteY0"/>
                </a:cxn>
                <a:cxn ang="0">
                  <a:pos x="connsiteX1" y="connsiteY1"/>
                </a:cxn>
                <a:cxn ang="0">
                  <a:pos x="connsiteX2" y="connsiteY2"/>
                </a:cxn>
                <a:cxn ang="0">
                  <a:pos x="connsiteX3" y="connsiteY3"/>
                </a:cxn>
              </a:cxnLst>
              <a:rect l="l" t="t" r="r" b="b"/>
              <a:pathLst>
                <a:path w="5095026" h="2505672">
                  <a:moveTo>
                    <a:pt x="0" y="0"/>
                  </a:moveTo>
                  <a:lnTo>
                    <a:pt x="5095027" y="0"/>
                  </a:lnTo>
                  <a:lnTo>
                    <a:pt x="5095027" y="2505673"/>
                  </a:lnTo>
                  <a:lnTo>
                    <a:pt x="0" y="2505673"/>
                  </a:lnTo>
                  <a:close/>
                </a:path>
              </a:pathLst>
            </a:custGeom>
            <a:solidFill>
              <a:srgbClr val="2E76BC"/>
            </a:solidFill>
            <a:ln w="8336" cap="flat">
              <a:noFill/>
              <a:prstDash val="solid"/>
              <a:miter/>
            </a:ln>
          </p:spPr>
          <p:txBody>
            <a:bodyPr rtlCol="0" anchor="ctr"/>
            <a:lstStyle/>
            <a:p>
              <a:endParaRPr lang="en-US"/>
            </a:p>
          </p:txBody>
        </p:sp>
      </p:grpSp>
      <p:sp>
        <p:nvSpPr>
          <p:cNvPr id="16" name="Text Placeholder 15">
            <a:extLst>
              <a:ext uri="{FF2B5EF4-FFF2-40B4-BE49-F238E27FC236}">
                <a16:creationId xmlns:a16="http://schemas.microsoft.com/office/drawing/2014/main" id="{C86A43FB-B988-4D84-A2C6-4D63DE8BE22B}"/>
              </a:ext>
            </a:extLst>
          </p:cNvPr>
          <p:cNvSpPr>
            <a:spLocks noGrp="1"/>
          </p:cNvSpPr>
          <p:nvPr>
            <p:ph type="body" sz="quarter" idx="10" hasCustomPrompt="1"/>
          </p:nvPr>
        </p:nvSpPr>
        <p:spPr>
          <a:xfrm>
            <a:off x="597295" y="1820794"/>
            <a:ext cx="6587730" cy="307777"/>
          </a:xfrm>
        </p:spPr>
        <p:txBody>
          <a:bodyPr anchor="ctr"/>
          <a:lstStyle>
            <a:lvl1pPr marL="0" indent="0">
              <a:buNone/>
              <a:defRPr sz="2000">
                <a:solidFill>
                  <a:schemeClr val="bg1"/>
                </a:solidFill>
              </a:defRPr>
            </a:lvl1pPr>
          </a:lstStyle>
          <a:p>
            <a:pPr lvl="0"/>
            <a:r>
              <a:rPr lang="en-US"/>
              <a:t>Click to add text</a:t>
            </a:r>
          </a:p>
        </p:txBody>
      </p:sp>
      <p:sp>
        <p:nvSpPr>
          <p:cNvPr id="8" name="Title 2">
            <a:extLst>
              <a:ext uri="{FF2B5EF4-FFF2-40B4-BE49-F238E27FC236}">
                <a16:creationId xmlns:a16="http://schemas.microsoft.com/office/drawing/2014/main" id="{23492C45-3F9A-4159-9F2B-AD9BC53BDD2A}"/>
              </a:ext>
            </a:extLst>
          </p:cNvPr>
          <p:cNvSpPr>
            <a:spLocks noGrp="1"/>
          </p:cNvSpPr>
          <p:nvPr>
            <p:ph type="title" idx="4294967295"/>
          </p:nvPr>
        </p:nvSpPr>
        <p:spPr>
          <a:xfrm>
            <a:off x="588263" y="475860"/>
            <a:ext cx="8000152" cy="677108"/>
          </a:xfrm>
        </p:spPr>
        <p:txBody>
          <a:bodyPr/>
          <a:lstStyle>
            <a:lvl1pPr>
              <a:defRPr sz="4400"/>
            </a:lvl1pPr>
          </a:lstStyle>
          <a:p>
            <a:endParaRPr lang="en-IN">
              <a:solidFill>
                <a:schemeClr val="tx2"/>
              </a:solidFill>
            </a:endParaRPr>
          </a:p>
        </p:txBody>
      </p:sp>
      <p:sp>
        <p:nvSpPr>
          <p:cNvPr id="3" name="Picture Placeholder 2">
            <a:extLst>
              <a:ext uri="{FF2B5EF4-FFF2-40B4-BE49-F238E27FC236}">
                <a16:creationId xmlns:a16="http://schemas.microsoft.com/office/drawing/2014/main" id="{2CB45159-E054-4F49-8C0E-D3443E1926BB}"/>
              </a:ext>
            </a:extLst>
          </p:cNvPr>
          <p:cNvSpPr>
            <a:spLocks noGrp="1"/>
          </p:cNvSpPr>
          <p:nvPr>
            <p:ph type="pic" sz="quarter" idx="12"/>
          </p:nvPr>
        </p:nvSpPr>
        <p:spPr>
          <a:xfrm>
            <a:off x="8845810" y="8486"/>
            <a:ext cx="3346190" cy="6858000"/>
          </a:xfrm>
        </p:spPr>
        <p:txBody>
          <a:bodyPr/>
          <a:lstStyle/>
          <a:p>
            <a:endParaRPr lang="en-US"/>
          </a:p>
        </p:txBody>
      </p:sp>
      <p:sp>
        <p:nvSpPr>
          <p:cNvPr id="19" name="Text Placeholder 2">
            <a:extLst>
              <a:ext uri="{FF2B5EF4-FFF2-40B4-BE49-F238E27FC236}">
                <a16:creationId xmlns:a16="http://schemas.microsoft.com/office/drawing/2014/main" id="{DF304F08-030A-4F9A-A304-BBD1BB9AAA3F}"/>
              </a:ext>
            </a:extLst>
          </p:cNvPr>
          <p:cNvSpPr>
            <a:spLocks noGrp="1"/>
          </p:cNvSpPr>
          <p:nvPr>
            <p:ph type="body" sz="quarter" idx="13"/>
          </p:nvPr>
        </p:nvSpPr>
        <p:spPr>
          <a:xfrm>
            <a:off x="628397" y="3062882"/>
            <a:ext cx="3074987" cy="302359"/>
          </a:xfrm>
        </p:spPr>
        <p:txBody>
          <a:bodyPr/>
          <a:lstStyle>
            <a:lvl1pPr marL="0" indent="0">
              <a:buNone/>
              <a:defRPr sz="1600">
                <a:solidFill>
                  <a:srgbClr val="243A5E"/>
                </a:solidFill>
                <a:latin typeface="+mj-lt"/>
              </a:defRPr>
            </a:lvl1pPr>
          </a:lstStyle>
          <a:p>
            <a:pPr lvl="0"/>
            <a:r>
              <a:rPr lang="en-US"/>
              <a:t>Click to edit Master text styles</a:t>
            </a:r>
          </a:p>
        </p:txBody>
      </p:sp>
      <p:sp>
        <p:nvSpPr>
          <p:cNvPr id="20" name="Text Placeholder 2">
            <a:extLst>
              <a:ext uri="{FF2B5EF4-FFF2-40B4-BE49-F238E27FC236}">
                <a16:creationId xmlns:a16="http://schemas.microsoft.com/office/drawing/2014/main" id="{0E97D3CF-7C3A-44E4-8567-8C55E1680A15}"/>
              </a:ext>
            </a:extLst>
          </p:cNvPr>
          <p:cNvSpPr>
            <a:spLocks noGrp="1"/>
          </p:cNvSpPr>
          <p:nvPr>
            <p:ph type="body" sz="quarter" idx="17"/>
          </p:nvPr>
        </p:nvSpPr>
        <p:spPr>
          <a:xfrm>
            <a:off x="637387" y="3400794"/>
            <a:ext cx="3065998" cy="1111574"/>
          </a:xfrm>
        </p:spPr>
        <p:txBody>
          <a:bodyPr/>
          <a:lstStyle>
            <a:lvl1pPr marL="0" indent="0">
              <a:buNone/>
              <a:defRPr sz="14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2739939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68">
          <p15:clr>
            <a:srgbClr val="A4A3A4"/>
          </p15:clr>
        </p15:guide>
        <p15:guide id="23" pos="5714">
          <p15:clr>
            <a:srgbClr val="A4A3A4"/>
          </p15:clr>
        </p15:guide>
        <p15:guide id="24" pos="5328">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ADD8DF0-3A51-443F-A50A-E66C36816804}"/>
              </a:ext>
              <a:ext uri="{C183D7F6-B498-43B3-948B-1728B52AA6E4}">
                <adec:decorative xmlns:adec="http://schemas.microsoft.com/office/drawing/2017/decorative" val="1"/>
              </a:ext>
            </a:extLst>
          </p:cNvPr>
          <p:cNvGrpSpPr/>
          <p:nvPr userDrawn="1"/>
        </p:nvGrpSpPr>
        <p:grpSpPr>
          <a:xfrm rot="10800000">
            <a:off x="0" y="4228986"/>
            <a:ext cx="12192000" cy="2045367"/>
            <a:chOff x="-5246851" y="2467013"/>
            <a:chExt cx="21452201" cy="3598887"/>
          </a:xfrm>
        </p:grpSpPr>
        <p:sp>
          <p:nvSpPr>
            <p:cNvPr id="7" name="Rectangle 6">
              <a:extLst>
                <a:ext uri="{FF2B5EF4-FFF2-40B4-BE49-F238E27FC236}">
                  <a16:creationId xmlns:a16="http://schemas.microsoft.com/office/drawing/2014/main" id="{46ADCD62-E19E-427C-8323-10D0D4B8C892}"/>
                </a:ext>
              </a:extLst>
            </p:cNvPr>
            <p:cNvSpPr/>
            <p:nvPr/>
          </p:nvSpPr>
          <p:spPr bwMode="auto">
            <a:xfrm>
              <a:off x="5125721" y="2467015"/>
              <a:ext cx="11079629" cy="35985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49009C99-D5CF-47C1-8590-7C6FD200AD79}"/>
                </a:ext>
              </a:extLst>
            </p:cNvPr>
            <p:cNvSpPr/>
            <p:nvPr/>
          </p:nvSpPr>
          <p:spPr bwMode="auto">
            <a:xfrm>
              <a:off x="5290606" y="2467013"/>
              <a:ext cx="1853584" cy="3598505"/>
            </a:xfrm>
            <a:custGeom>
              <a:avLst/>
              <a:gdLst>
                <a:gd name="connsiteX0" fmla="*/ 2077642 w 2077642"/>
                <a:gd name="connsiteY0" fmla="*/ 1991657 h 3983314"/>
                <a:gd name="connsiteX1" fmla="*/ 85985 w 2077642"/>
                <a:gd name="connsiteY1" fmla="*/ 3983314 h 3983314"/>
                <a:gd name="connsiteX2" fmla="*/ 0 w 2077642"/>
                <a:gd name="connsiteY2" fmla="*/ 3978972 h 3983314"/>
                <a:gd name="connsiteX3" fmla="*/ 0 w 2077642"/>
                <a:gd name="connsiteY3" fmla="*/ 4342 h 3983314"/>
                <a:gd name="connsiteX4" fmla="*/ 85985 w 2077642"/>
                <a:gd name="connsiteY4" fmla="*/ 0 h 3983314"/>
                <a:gd name="connsiteX5" fmla="*/ 2077642 w 2077642"/>
                <a:gd name="connsiteY5" fmla="*/ 1991657 h 398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7642" h="3983314">
                  <a:moveTo>
                    <a:pt x="2077642" y="1991657"/>
                  </a:moveTo>
                  <a:cubicBezTo>
                    <a:pt x="2077642" y="3091619"/>
                    <a:pt x="1185947" y="3983314"/>
                    <a:pt x="85985" y="3983314"/>
                  </a:cubicBezTo>
                  <a:lnTo>
                    <a:pt x="0" y="3978972"/>
                  </a:lnTo>
                  <a:lnTo>
                    <a:pt x="0" y="4342"/>
                  </a:lnTo>
                  <a:lnTo>
                    <a:pt x="85985" y="0"/>
                  </a:lnTo>
                  <a:cubicBezTo>
                    <a:pt x="1185947" y="0"/>
                    <a:pt x="2077642" y="891695"/>
                    <a:pt x="2077642" y="1991657"/>
                  </a:cubicBezTo>
                  <a:close/>
                </a:path>
              </a:pathLst>
            </a:custGeom>
            <a:solidFill>
              <a:schemeClr val="bg2"/>
            </a:solidFill>
            <a:ln w="1047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1F8B4FA7-5941-4C3F-8839-D2A811D354AC}"/>
                </a:ext>
              </a:extLst>
            </p:cNvPr>
            <p:cNvSpPr/>
            <p:nvPr/>
          </p:nvSpPr>
          <p:spPr bwMode="auto">
            <a:xfrm>
              <a:off x="-5246851" y="2467395"/>
              <a:ext cx="10577360" cy="35985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C5A63C94-3908-44A4-837B-79978093A212}"/>
                </a:ext>
              </a:extLst>
            </p:cNvPr>
            <p:cNvSpPr/>
            <p:nvPr/>
          </p:nvSpPr>
          <p:spPr bwMode="auto">
            <a:xfrm>
              <a:off x="5250702" y="2467014"/>
              <a:ext cx="1853584" cy="3598505"/>
            </a:xfrm>
            <a:custGeom>
              <a:avLst/>
              <a:gdLst>
                <a:gd name="connsiteX0" fmla="*/ 2077642 w 2077642"/>
                <a:gd name="connsiteY0" fmla="*/ 1991657 h 3983314"/>
                <a:gd name="connsiteX1" fmla="*/ 85985 w 2077642"/>
                <a:gd name="connsiteY1" fmla="*/ 3983314 h 3983314"/>
                <a:gd name="connsiteX2" fmla="*/ 0 w 2077642"/>
                <a:gd name="connsiteY2" fmla="*/ 3978972 h 3983314"/>
                <a:gd name="connsiteX3" fmla="*/ 0 w 2077642"/>
                <a:gd name="connsiteY3" fmla="*/ 4342 h 3983314"/>
                <a:gd name="connsiteX4" fmla="*/ 85985 w 2077642"/>
                <a:gd name="connsiteY4" fmla="*/ 0 h 3983314"/>
                <a:gd name="connsiteX5" fmla="*/ 2077642 w 2077642"/>
                <a:gd name="connsiteY5" fmla="*/ 1991657 h 398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7642" h="3983314">
                  <a:moveTo>
                    <a:pt x="2077642" y="1991657"/>
                  </a:moveTo>
                  <a:cubicBezTo>
                    <a:pt x="2077642" y="3091619"/>
                    <a:pt x="1185947" y="3983314"/>
                    <a:pt x="85985" y="3983314"/>
                  </a:cubicBezTo>
                  <a:lnTo>
                    <a:pt x="0" y="3978972"/>
                  </a:lnTo>
                  <a:lnTo>
                    <a:pt x="0" y="4342"/>
                  </a:lnTo>
                  <a:lnTo>
                    <a:pt x="85985" y="0"/>
                  </a:lnTo>
                  <a:cubicBezTo>
                    <a:pt x="1185947" y="0"/>
                    <a:pt x="2077642" y="891695"/>
                    <a:pt x="2077642" y="1991657"/>
                  </a:cubicBezTo>
                  <a:close/>
                </a:path>
              </a:pathLst>
            </a:custGeom>
            <a:solidFill>
              <a:schemeClr val="accent3"/>
            </a:solidFill>
            <a:ln w="730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BB0ACCB0-D774-4C28-A895-D370F4C023F5}"/>
                </a:ext>
              </a:extLst>
            </p:cNvPr>
            <p:cNvSpPr/>
            <p:nvPr/>
          </p:nvSpPr>
          <p:spPr bwMode="auto">
            <a:xfrm>
              <a:off x="3877725" y="2831166"/>
              <a:ext cx="2870200" cy="2870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80735AA6-DFC3-4E8B-BCC7-FB44E8863106}"/>
              </a:ext>
              <a:ext uri="{C183D7F6-B498-43B3-948B-1728B52AA6E4}">
                <adec:decorative xmlns:adec="http://schemas.microsoft.com/office/drawing/2017/decorative" val="1"/>
              </a:ext>
            </a:extLst>
          </p:cNvPr>
          <p:cNvGrpSpPr/>
          <p:nvPr userDrawn="1"/>
        </p:nvGrpSpPr>
        <p:grpSpPr>
          <a:xfrm>
            <a:off x="0" y="2124584"/>
            <a:ext cx="12192000" cy="2045367"/>
            <a:chOff x="-5523942" y="2467013"/>
            <a:chExt cx="21452201" cy="3598887"/>
          </a:xfrm>
        </p:grpSpPr>
        <p:sp>
          <p:nvSpPr>
            <p:cNvPr id="14" name="Rectangle 13">
              <a:extLst>
                <a:ext uri="{FF2B5EF4-FFF2-40B4-BE49-F238E27FC236}">
                  <a16:creationId xmlns:a16="http://schemas.microsoft.com/office/drawing/2014/main" id="{F8986692-F911-4653-9D0D-2D9122B2F342}"/>
                </a:ext>
              </a:extLst>
            </p:cNvPr>
            <p:cNvSpPr/>
            <p:nvPr/>
          </p:nvSpPr>
          <p:spPr bwMode="auto">
            <a:xfrm>
              <a:off x="5125721" y="2467015"/>
              <a:ext cx="10802538" cy="35985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9CC80AE4-0530-4E27-9B5D-14D2CF4E6CF3}"/>
                </a:ext>
              </a:extLst>
            </p:cNvPr>
            <p:cNvSpPr/>
            <p:nvPr/>
          </p:nvSpPr>
          <p:spPr bwMode="auto">
            <a:xfrm>
              <a:off x="5290606" y="2467013"/>
              <a:ext cx="1853584" cy="3598505"/>
            </a:xfrm>
            <a:custGeom>
              <a:avLst/>
              <a:gdLst>
                <a:gd name="connsiteX0" fmla="*/ 2077642 w 2077642"/>
                <a:gd name="connsiteY0" fmla="*/ 1991657 h 3983314"/>
                <a:gd name="connsiteX1" fmla="*/ 85985 w 2077642"/>
                <a:gd name="connsiteY1" fmla="*/ 3983314 h 3983314"/>
                <a:gd name="connsiteX2" fmla="*/ 0 w 2077642"/>
                <a:gd name="connsiteY2" fmla="*/ 3978972 h 3983314"/>
                <a:gd name="connsiteX3" fmla="*/ 0 w 2077642"/>
                <a:gd name="connsiteY3" fmla="*/ 4342 h 3983314"/>
                <a:gd name="connsiteX4" fmla="*/ 85985 w 2077642"/>
                <a:gd name="connsiteY4" fmla="*/ 0 h 3983314"/>
                <a:gd name="connsiteX5" fmla="*/ 2077642 w 2077642"/>
                <a:gd name="connsiteY5" fmla="*/ 1991657 h 398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7642" h="3983314">
                  <a:moveTo>
                    <a:pt x="2077642" y="1991657"/>
                  </a:moveTo>
                  <a:cubicBezTo>
                    <a:pt x="2077642" y="3091619"/>
                    <a:pt x="1185947" y="3983314"/>
                    <a:pt x="85985" y="3983314"/>
                  </a:cubicBezTo>
                  <a:lnTo>
                    <a:pt x="0" y="3978972"/>
                  </a:lnTo>
                  <a:lnTo>
                    <a:pt x="0" y="4342"/>
                  </a:lnTo>
                  <a:lnTo>
                    <a:pt x="85985" y="0"/>
                  </a:lnTo>
                  <a:cubicBezTo>
                    <a:pt x="1185947" y="0"/>
                    <a:pt x="2077642" y="891695"/>
                    <a:pt x="2077642" y="1991657"/>
                  </a:cubicBezTo>
                  <a:close/>
                </a:path>
              </a:pathLst>
            </a:custGeom>
            <a:solidFill>
              <a:schemeClr val="bg2"/>
            </a:solidFill>
            <a:ln w="1047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8B4472D9-F07D-48C8-90D3-4DDEC03FB752}"/>
                </a:ext>
              </a:extLst>
            </p:cNvPr>
            <p:cNvSpPr/>
            <p:nvPr/>
          </p:nvSpPr>
          <p:spPr bwMode="auto">
            <a:xfrm>
              <a:off x="-5523942" y="2467395"/>
              <a:ext cx="10854451" cy="35985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EC7716AA-C592-4F46-9658-F2A89467E801}"/>
                </a:ext>
              </a:extLst>
            </p:cNvPr>
            <p:cNvSpPr/>
            <p:nvPr/>
          </p:nvSpPr>
          <p:spPr bwMode="auto">
            <a:xfrm>
              <a:off x="5250702" y="2467014"/>
              <a:ext cx="1853584" cy="3598505"/>
            </a:xfrm>
            <a:custGeom>
              <a:avLst/>
              <a:gdLst>
                <a:gd name="connsiteX0" fmla="*/ 2077642 w 2077642"/>
                <a:gd name="connsiteY0" fmla="*/ 1991657 h 3983314"/>
                <a:gd name="connsiteX1" fmla="*/ 85985 w 2077642"/>
                <a:gd name="connsiteY1" fmla="*/ 3983314 h 3983314"/>
                <a:gd name="connsiteX2" fmla="*/ 0 w 2077642"/>
                <a:gd name="connsiteY2" fmla="*/ 3978972 h 3983314"/>
                <a:gd name="connsiteX3" fmla="*/ 0 w 2077642"/>
                <a:gd name="connsiteY3" fmla="*/ 4342 h 3983314"/>
                <a:gd name="connsiteX4" fmla="*/ 85985 w 2077642"/>
                <a:gd name="connsiteY4" fmla="*/ 0 h 3983314"/>
                <a:gd name="connsiteX5" fmla="*/ 2077642 w 2077642"/>
                <a:gd name="connsiteY5" fmla="*/ 1991657 h 3983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7642" h="3983314">
                  <a:moveTo>
                    <a:pt x="2077642" y="1991657"/>
                  </a:moveTo>
                  <a:cubicBezTo>
                    <a:pt x="2077642" y="3091619"/>
                    <a:pt x="1185947" y="3983314"/>
                    <a:pt x="85985" y="3983314"/>
                  </a:cubicBezTo>
                  <a:lnTo>
                    <a:pt x="0" y="3978972"/>
                  </a:lnTo>
                  <a:lnTo>
                    <a:pt x="0" y="4342"/>
                  </a:lnTo>
                  <a:lnTo>
                    <a:pt x="85985" y="0"/>
                  </a:lnTo>
                  <a:cubicBezTo>
                    <a:pt x="1185947" y="0"/>
                    <a:pt x="2077642" y="891695"/>
                    <a:pt x="2077642" y="1991657"/>
                  </a:cubicBezTo>
                  <a:close/>
                </a:path>
              </a:pathLst>
            </a:custGeom>
            <a:solidFill>
              <a:schemeClr val="accent2"/>
            </a:solidFill>
            <a:ln w="730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25ACD08D-11BB-42B6-B179-E4F95D1D1981}"/>
                </a:ext>
              </a:extLst>
            </p:cNvPr>
            <p:cNvSpPr/>
            <p:nvPr/>
          </p:nvSpPr>
          <p:spPr bwMode="auto">
            <a:xfrm>
              <a:off x="3877725" y="2831166"/>
              <a:ext cx="2870200" cy="2870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CF323025-C2C1-44E8-8F2B-B72F9B77D5B5}"/>
              </a:ext>
            </a:extLst>
          </p:cNvPr>
          <p:cNvSpPr>
            <a:spLocks noGrp="1"/>
          </p:cNvSpPr>
          <p:nvPr>
            <p:ph type="body" sz="quarter" idx="10"/>
          </p:nvPr>
        </p:nvSpPr>
        <p:spPr>
          <a:xfrm>
            <a:off x="583214" y="435987"/>
            <a:ext cx="10771900" cy="615553"/>
          </a:xfrm>
        </p:spPr>
        <p:txBody>
          <a:bodyPr/>
          <a:lstStyle>
            <a:lvl1pPr marL="0" indent="0">
              <a:buNone/>
              <a:defRPr sz="4000">
                <a:solidFill>
                  <a:schemeClr val="tx2"/>
                </a:solidFill>
                <a:latin typeface="+mj-lt"/>
              </a:defRPr>
            </a:lvl1pPr>
          </a:lstStyle>
          <a:p>
            <a:pPr lvl="0"/>
            <a:r>
              <a:rPr lang="en-US"/>
              <a:t>Click to edit Master text styles</a:t>
            </a:r>
          </a:p>
        </p:txBody>
      </p:sp>
      <p:sp>
        <p:nvSpPr>
          <p:cNvPr id="29" name="Text Placeholder 2">
            <a:extLst>
              <a:ext uri="{FF2B5EF4-FFF2-40B4-BE49-F238E27FC236}">
                <a16:creationId xmlns:a16="http://schemas.microsoft.com/office/drawing/2014/main" id="{122752CC-8382-49FA-B98A-865B0FDB1445}"/>
              </a:ext>
            </a:extLst>
          </p:cNvPr>
          <p:cNvSpPr>
            <a:spLocks noGrp="1"/>
          </p:cNvSpPr>
          <p:nvPr>
            <p:ph type="body" sz="quarter" idx="11"/>
          </p:nvPr>
        </p:nvSpPr>
        <p:spPr>
          <a:xfrm>
            <a:off x="583214" y="1221949"/>
            <a:ext cx="11018520" cy="695457"/>
          </a:xfrm>
        </p:spPr>
        <p:txBody>
          <a:bodyPr/>
          <a:lstStyle>
            <a:lvl1pPr marL="0" indent="0">
              <a:buNone/>
              <a:defRPr sz="1600">
                <a:solidFill>
                  <a:schemeClr val="tx1"/>
                </a:solidFill>
                <a:latin typeface="+mn-lt"/>
              </a:defRPr>
            </a:lvl1pPr>
          </a:lstStyle>
          <a:p>
            <a:pPr lvl="0"/>
            <a:r>
              <a:rPr lang="en-US"/>
              <a:t>Click to edit Master text styles</a:t>
            </a:r>
          </a:p>
        </p:txBody>
      </p:sp>
      <p:sp>
        <p:nvSpPr>
          <p:cNvPr id="30" name="Text Placeholder 2">
            <a:extLst>
              <a:ext uri="{FF2B5EF4-FFF2-40B4-BE49-F238E27FC236}">
                <a16:creationId xmlns:a16="http://schemas.microsoft.com/office/drawing/2014/main" id="{61808398-A87F-4D98-8352-D36329A6597E}"/>
              </a:ext>
            </a:extLst>
          </p:cNvPr>
          <p:cNvSpPr>
            <a:spLocks noGrp="1"/>
          </p:cNvSpPr>
          <p:nvPr>
            <p:ph type="body" sz="quarter" idx="12"/>
          </p:nvPr>
        </p:nvSpPr>
        <p:spPr>
          <a:xfrm>
            <a:off x="582613" y="2331175"/>
            <a:ext cx="4178054" cy="276999"/>
          </a:xfrm>
        </p:spPr>
        <p:txBody>
          <a:bodyPr/>
          <a:lstStyle>
            <a:lvl1pPr marL="0" indent="0">
              <a:buNone/>
              <a:defRPr sz="1800">
                <a:solidFill>
                  <a:schemeClr val="bg1"/>
                </a:solidFill>
                <a:latin typeface="+mj-lt"/>
              </a:defRPr>
            </a:lvl1pPr>
          </a:lstStyle>
          <a:p>
            <a:pPr lvl="0"/>
            <a:r>
              <a:rPr lang="en-US"/>
              <a:t>Click to edit Master text styles</a:t>
            </a:r>
          </a:p>
        </p:txBody>
      </p:sp>
      <p:sp>
        <p:nvSpPr>
          <p:cNvPr id="31" name="Text Placeholder 2">
            <a:extLst>
              <a:ext uri="{FF2B5EF4-FFF2-40B4-BE49-F238E27FC236}">
                <a16:creationId xmlns:a16="http://schemas.microsoft.com/office/drawing/2014/main" id="{9D30C067-D676-44D8-84F4-172DA7386A9F}"/>
              </a:ext>
            </a:extLst>
          </p:cNvPr>
          <p:cNvSpPr>
            <a:spLocks noGrp="1"/>
          </p:cNvSpPr>
          <p:nvPr>
            <p:ph type="body" sz="quarter" idx="13"/>
          </p:nvPr>
        </p:nvSpPr>
        <p:spPr>
          <a:xfrm>
            <a:off x="582613" y="4468695"/>
            <a:ext cx="4178054" cy="276999"/>
          </a:xfrm>
        </p:spPr>
        <p:txBody>
          <a:bodyPr/>
          <a:lstStyle>
            <a:lvl1pPr marL="0" indent="0">
              <a:buNone/>
              <a:defRPr sz="1800">
                <a:solidFill>
                  <a:schemeClr val="bg1"/>
                </a:solidFill>
                <a:latin typeface="+mj-lt"/>
              </a:defRPr>
            </a:lvl1pPr>
          </a:lstStyle>
          <a:p>
            <a:pPr lvl="0"/>
            <a:r>
              <a:rPr lang="en-US"/>
              <a:t>Click to edit Master text styles</a:t>
            </a:r>
          </a:p>
        </p:txBody>
      </p:sp>
      <p:sp>
        <p:nvSpPr>
          <p:cNvPr id="32" name="Text Placeholder 2">
            <a:extLst>
              <a:ext uri="{FF2B5EF4-FFF2-40B4-BE49-F238E27FC236}">
                <a16:creationId xmlns:a16="http://schemas.microsoft.com/office/drawing/2014/main" id="{A478D25A-410A-411A-9B46-B59A5232C00D}"/>
              </a:ext>
            </a:extLst>
          </p:cNvPr>
          <p:cNvSpPr>
            <a:spLocks noGrp="1"/>
          </p:cNvSpPr>
          <p:nvPr>
            <p:ph type="body" sz="quarter" idx="14"/>
          </p:nvPr>
        </p:nvSpPr>
        <p:spPr>
          <a:xfrm>
            <a:off x="7691548" y="4468695"/>
            <a:ext cx="4178054" cy="276999"/>
          </a:xfrm>
        </p:spPr>
        <p:txBody>
          <a:bodyPr/>
          <a:lstStyle>
            <a:lvl1pPr marL="0" indent="0">
              <a:buNone/>
              <a:defRPr sz="1800">
                <a:solidFill>
                  <a:schemeClr val="bg1"/>
                </a:solidFill>
                <a:latin typeface="+mj-lt"/>
              </a:defRPr>
            </a:lvl1pPr>
          </a:lstStyle>
          <a:p>
            <a:pPr lvl="0"/>
            <a:r>
              <a:rPr lang="en-US"/>
              <a:t>Click to edit Master text styles</a:t>
            </a:r>
          </a:p>
        </p:txBody>
      </p:sp>
      <p:sp>
        <p:nvSpPr>
          <p:cNvPr id="33" name="Text Placeholder 2">
            <a:extLst>
              <a:ext uri="{FF2B5EF4-FFF2-40B4-BE49-F238E27FC236}">
                <a16:creationId xmlns:a16="http://schemas.microsoft.com/office/drawing/2014/main" id="{09AE0855-6A5D-45E5-A5EE-40AF94C0BEE1}"/>
              </a:ext>
            </a:extLst>
          </p:cNvPr>
          <p:cNvSpPr>
            <a:spLocks noGrp="1"/>
          </p:cNvSpPr>
          <p:nvPr>
            <p:ph type="body" sz="quarter" idx="15"/>
          </p:nvPr>
        </p:nvSpPr>
        <p:spPr>
          <a:xfrm>
            <a:off x="7691548" y="2331175"/>
            <a:ext cx="4178054" cy="276999"/>
          </a:xfrm>
        </p:spPr>
        <p:txBody>
          <a:bodyPr/>
          <a:lstStyle>
            <a:lvl1pPr marL="0" indent="0">
              <a:buNone/>
              <a:defRPr sz="1800">
                <a:solidFill>
                  <a:schemeClr val="tx1"/>
                </a:solidFill>
                <a:latin typeface="+mj-lt"/>
              </a:defRPr>
            </a:lvl1pPr>
          </a:lstStyle>
          <a:p>
            <a:pPr lvl="0"/>
            <a:r>
              <a:rPr lang="en-US"/>
              <a:t>Click to edit Master text styles</a:t>
            </a:r>
          </a:p>
        </p:txBody>
      </p:sp>
      <p:sp>
        <p:nvSpPr>
          <p:cNvPr id="34" name="Text Placeholder 2">
            <a:extLst>
              <a:ext uri="{FF2B5EF4-FFF2-40B4-BE49-F238E27FC236}">
                <a16:creationId xmlns:a16="http://schemas.microsoft.com/office/drawing/2014/main" id="{934D12B2-0115-45B3-8D3C-09E13D8A33B9}"/>
              </a:ext>
            </a:extLst>
          </p:cNvPr>
          <p:cNvSpPr>
            <a:spLocks noGrp="1"/>
          </p:cNvSpPr>
          <p:nvPr>
            <p:ph type="body" sz="quarter" idx="16"/>
          </p:nvPr>
        </p:nvSpPr>
        <p:spPr>
          <a:xfrm>
            <a:off x="570075" y="2770790"/>
            <a:ext cx="4178053" cy="993048"/>
          </a:xfrm>
        </p:spPr>
        <p:txBody>
          <a:bodyPr/>
          <a:lstStyle>
            <a:lvl1pPr marL="0" indent="0">
              <a:buNone/>
              <a:defRPr sz="1600">
                <a:solidFill>
                  <a:schemeClr val="bg1"/>
                </a:solidFill>
                <a:latin typeface="+mn-lt"/>
              </a:defRPr>
            </a:lvl1pPr>
          </a:lstStyle>
          <a:p>
            <a:pPr lvl="0"/>
            <a:r>
              <a:rPr lang="en-US"/>
              <a:t>Click to edit Master text styles</a:t>
            </a:r>
          </a:p>
        </p:txBody>
      </p:sp>
      <p:sp>
        <p:nvSpPr>
          <p:cNvPr id="35" name="Text Placeholder 2">
            <a:extLst>
              <a:ext uri="{FF2B5EF4-FFF2-40B4-BE49-F238E27FC236}">
                <a16:creationId xmlns:a16="http://schemas.microsoft.com/office/drawing/2014/main" id="{21DF5666-D6C6-425A-BD54-CB9BD8B8E101}"/>
              </a:ext>
            </a:extLst>
          </p:cNvPr>
          <p:cNvSpPr>
            <a:spLocks noGrp="1"/>
          </p:cNvSpPr>
          <p:nvPr>
            <p:ph type="body" sz="quarter" idx="17"/>
          </p:nvPr>
        </p:nvSpPr>
        <p:spPr>
          <a:xfrm>
            <a:off x="591601" y="4937235"/>
            <a:ext cx="4178053" cy="993048"/>
          </a:xfrm>
        </p:spPr>
        <p:txBody>
          <a:bodyPr/>
          <a:lstStyle>
            <a:lvl1pPr marL="0" indent="0">
              <a:buNone/>
              <a:defRPr sz="1600">
                <a:solidFill>
                  <a:schemeClr val="bg1"/>
                </a:solidFill>
                <a:latin typeface="+mn-lt"/>
              </a:defRPr>
            </a:lvl1pPr>
          </a:lstStyle>
          <a:p>
            <a:pPr lvl="0"/>
            <a:r>
              <a:rPr lang="en-US"/>
              <a:t>Click to edit Master text styles</a:t>
            </a:r>
          </a:p>
        </p:txBody>
      </p:sp>
      <p:sp>
        <p:nvSpPr>
          <p:cNvPr id="36" name="Text Placeholder 2">
            <a:extLst>
              <a:ext uri="{FF2B5EF4-FFF2-40B4-BE49-F238E27FC236}">
                <a16:creationId xmlns:a16="http://schemas.microsoft.com/office/drawing/2014/main" id="{BD5E95F9-D411-44D1-9A39-6C4A95B0E03E}"/>
              </a:ext>
            </a:extLst>
          </p:cNvPr>
          <p:cNvSpPr>
            <a:spLocks noGrp="1"/>
          </p:cNvSpPr>
          <p:nvPr>
            <p:ph type="body" sz="quarter" idx="18"/>
          </p:nvPr>
        </p:nvSpPr>
        <p:spPr>
          <a:xfrm>
            <a:off x="7691548" y="4937235"/>
            <a:ext cx="4178053" cy="993048"/>
          </a:xfrm>
        </p:spPr>
        <p:txBody>
          <a:bodyPr/>
          <a:lstStyle>
            <a:lvl1pPr marL="0" indent="0">
              <a:buNone/>
              <a:defRPr sz="1600">
                <a:solidFill>
                  <a:schemeClr val="bg1"/>
                </a:solidFill>
                <a:latin typeface="+mn-lt"/>
              </a:defRPr>
            </a:lvl1pPr>
          </a:lstStyle>
          <a:p>
            <a:pPr lvl="0"/>
            <a:r>
              <a:rPr lang="en-US"/>
              <a:t>Click to edit Master text styles</a:t>
            </a:r>
          </a:p>
        </p:txBody>
      </p:sp>
      <p:sp>
        <p:nvSpPr>
          <p:cNvPr id="37" name="Text Placeholder 2">
            <a:extLst>
              <a:ext uri="{FF2B5EF4-FFF2-40B4-BE49-F238E27FC236}">
                <a16:creationId xmlns:a16="http://schemas.microsoft.com/office/drawing/2014/main" id="{D6390A3E-F697-40C5-B64E-B2FBEE9FAF62}"/>
              </a:ext>
            </a:extLst>
          </p:cNvPr>
          <p:cNvSpPr>
            <a:spLocks noGrp="1"/>
          </p:cNvSpPr>
          <p:nvPr>
            <p:ph type="body" sz="quarter" idx="19"/>
          </p:nvPr>
        </p:nvSpPr>
        <p:spPr>
          <a:xfrm>
            <a:off x="7691548" y="2770790"/>
            <a:ext cx="4178053" cy="993048"/>
          </a:xfrm>
        </p:spPr>
        <p:txBody>
          <a:bodyPr/>
          <a:lstStyle>
            <a:lvl1pPr marL="0" indent="0">
              <a:buNone/>
              <a:defRPr sz="16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349157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42" name="Text Placeholder 2">
            <a:extLst>
              <a:ext uri="{FF2B5EF4-FFF2-40B4-BE49-F238E27FC236}">
                <a16:creationId xmlns:a16="http://schemas.microsoft.com/office/drawing/2014/main" id="{419A0060-18FD-4161-847D-105DC36921C0}"/>
              </a:ext>
            </a:extLst>
          </p:cNvPr>
          <p:cNvSpPr>
            <a:spLocks noGrp="1"/>
          </p:cNvSpPr>
          <p:nvPr>
            <p:ph type="body" sz="quarter" idx="23"/>
          </p:nvPr>
        </p:nvSpPr>
        <p:spPr>
          <a:xfrm>
            <a:off x="641393" y="1869744"/>
            <a:ext cx="3934547" cy="3002316"/>
          </a:xfrm>
        </p:spPr>
        <p:txBody>
          <a:bodyPr/>
          <a:lstStyle>
            <a:lvl1pPr marL="0" indent="0">
              <a:buNone/>
              <a:defRPr sz="1400">
                <a:solidFill>
                  <a:schemeClr val="tx1"/>
                </a:solidFill>
                <a:latin typeface="+mn-lt"/>
              </a:defRPr>
            </a:lvl1pPr>
            <a:lvl2pPr marL="228600" indent="0">
              <a:buNone/>
              <a:defRPr/>
            </a:lvl2pPr>
          </a:lstStyle>
          <a:p>
            <a:pPr lvl="0"/>
            <a:endParaRPr lang="en-US"/>
          </a:p>
        </p:txBody>
      </p:sp>
      <p:sp>
        <p:nvSpPr>
          <p:cNvPr id="40" name="Text Placeholder 2">
            <a:extLst>
              <a:ext uri="{FF2B5EF4-FFF2-40B4-BE49-F238E27FC236}">
                <a16:creationId xmlns:a16="http://schemas.microsoft.com/office/drawing/2014/main" id="{8F09D53A-BA91-4017-B00A-75BCC44C37D4}"/>
              </a:ext>
            </a:extLst>
          </p:cNvPr>
          <p:cNvSpPr>
            <a:spLocks noGrp="1"/>
          </p:cNvSpPr>
          <p:nvPr>
            <p:ph type="body" sz="quarter" idx="14"/>
          </p:nvPr>
        </p:nvSpPr>
        <p:spPr>
          <a:xfrm>
            <a:off x="565186" y="446179"/>
            <a:ext cx="4622601" cy="615553"/>
          </a:xfrm>
        </p:spPr>
        <p:txBody>
          <a:bodyPr/>
          <a:lstStyle>
            <a:lvl1pPr marL="0" indent="0">
              <a:buNone/>
              <a:defRPr sz="4000">
                <a:solidFill>
                  <a:schemeClr val="tx2"/>
                </a:solidFill>
                <a:latin typeface="+mj-lt"/>
              </a:defRPr>
            </a:lvl1pPr>
            <a:lvl2pPr marL="228600" indent="0">
              <a:buNone/>
              <a:defRPr/>
            </a:lvl2pPr>
          </a:lstStyle>
          <a:p>
            <a:pPr lvl="0"/>
            <a:endParaRPr lang="en-US"/>
          </a:p>
        </p:txBody>
      </p:sp>
      <p:sp>
        <p:nvSpPr>
          <p:cNvPr id="15" name="Rectangle 14">
            <a:extLst>
              <a:ext uri="{FF2B5EF4-FFF2-40B4-BE49-F238E27FC236}">
                <a16:creationId xmlns:a16="http://schemas.microsoft.com/office/drawing/2014/main" id="{E0683FFD-5914-44AB-8B68-8F38904A722C}"/>
              </a:ext>
              <a:ext uri="{C183D7F6-B498-43B3-948B-1728B52AA6E4}">
                <adec:decorative xmlns:adec="http://schemas.microsoft.com/office/drawing/2017/decorative" val="1"/>
              </a:ext>
            </a:extLst>
          </p:cNvPr>
          <p:cNvSpPr/>
          <p:nvPr userDrawn="1"/>
        </p:nvSpPr>
        <p:spPr bwMode="auto">
          <a:xfrm>
            <a:off x="6024563" y="0"/>
            <a:ext cx="616743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Picture Placeholder 25" descr="Picture placeholder">
            <a:extLst>
              <a:ext uri="{FF2B5EF4-FFF2-40B4-BE49-F238E27FC236}">
                <a16:creationId xmlns:a16="http://schemas.microsoft.com/office/drawing/2014/main" id="{FA962C88-B1DB-4C41-96D0-7F35F780B5EC}"/>
              </a:ext>
            </a:extLst>
          </p:cNvPr>
          <p:cNvSpPr>
            <a:spLocks noGrp="1"/>
          </p:cNvSpPr>
          <p:nvPr>
            <p:ph type="pic" sz="quarter" idx="10"/>
          </p:nvPr>
        </p:nvSpPr>
        <p:spPr>
          <a:xfrm>
            <a:off x="5275832" y="658930"/>
            <a:ext cx="1492732" cy="1492967"/>
          </a:xfrm>
          <a:prstGeom prst="flowChartConnector">
            <a:avLst/>
          </a:prstGeom>
          <a:ln w="53975">
            <a:solidFill>
              <a:schemeClr val="lt1">
                <a:hueOff val="0"/>
                <a:satOff val="0"/>
                <a:lumOff val="0"/>
              </a:schemeClr>
            </a:solidFill>
          </a:ln>
        </p:spPr>
        <p:txBody>
          <a:bodyPr/>
          <a:lstStyle>
            <a:lvl1pPr>
              <a:defRPr sz="1100"/>
            </a:lvl1pPr>
          </a:lstStyle>
          <a:p>
            <a:endParaRPr lang="en-US"/>
          </a:p>
        </p:txBody>
      </p:sp>
      <p:sp>
        <p:nvSpPr>
          <p:cNvPr id="27" name="Picture Placeholder 25" descr="Picture placeholder">
            <a:extLst>
              <a:ext uri="{FF2B5EF4-FFF2-40B4-BE49-F238E27FC236}">
                <a16:creationId xmlns:a16="http://schemas.microsoft.com/office/drawing/2014/main" id="{27F37A6D-3CB8-4584-AFAC-BB872F87CBA4}"/>
              </a:ext>
            </a:extLst>
          </p:cNvPr>
          <p:cNvSpPr>
            <a:spLocks noGrp="1"/>
          </p:cNvSpPr>
          <p:nvPr>
            <p:ph type="pic" sz="quarter" idx="11"/>
          </p:nvPr>
        </p:nvSpPr>
        <p:spPr>
          <a:xfrm>
            <a:off x="5275832" y="2512213"/>
            <a:ext cx="1492732" cy="1492967"/>
          </a:xfrm>
          <a:prstGeom prst="flowChartConnector">
            <a:avLst/>
          </a:prstGeom>
          <a:ln w="53975">
            <a:solidFill>
              <a:schemeClr val="lt1">
                <a:hueOff val="0"/>
                <a:satOff val="0"/>
                <a:lumOff val="0"/>
              </a:schemeClr>
            </a:solidFill>
          </a:ln>
        </p:spPr>
        <p:txBody>
          <a:bodyPr/>
          <a:lstStyle>
            <a:lvl1pPr>
              <a:defRPr sz="1100"/>
            </a:lvl1pPr>
          </a:lstStyle>
          <a:p>
            <a:endParaRPr lang="en-US"/>
          </a:p>
        </p:txBody>
      </p:sp>
      <p:sp>
        <p:nvSpPr>
          <p:cNvPr id="28" name="Picture Placeholder 25" descr="Picture placeholder">
            <a:extLst>
              <a:ext uri="{FF2B5EF4-FFF2-40B4-BE49-F238E27FC236}">
                <a16:creationId xmlns:a16="http://schemas.microsoft.com/office/drawing/2014/main" id="{FB5DA80D-860F-4A8D-A2DC-CC624DC3190D}"/>
              </a:ext>
            </a:extLst>
          </p:cNvPr>
          <p:cNvSpPr>
            <a:spLocks noGrp="1"/>
          </p:cNvSpPr>
          <p:nvPr>
            <p:ph type="pic" sz="quarter" idx="12"/>
          </p:nvPr>
        </p:nvSpPr>
        <p:spPr>
          <a:xfrm>
            <a:off x="5275832" y="4365496"/>
            <a:ext cx="1492732" cy="1492967"/>
          </a:xfrm>
          <a:prstGeom prst="flowChartConnector">
            <a:avLst/>
          </a:prstGeom>
          <a:ln w="53975">
            <a:solidFill>
              <a:schemeClr val="lt1">
                <a:hueOff val="0"/>
                <a:satOff val="0"/>
                <a:lumOff val="0"/>
              </a:schemeClr>
            </a:solidFill>
          </a:ln>
        </p:spPr>
        <p:txBody>
          <a:bodyPr/>
          <a:lstStyle>
            <a:lvl1pPr>
              <a:defRPr sz="1100"/>
            </a:lvl1pPr>
          </a:lstStyle>
          <a:p>
            <a:endParaRPr lang="en-US"/>
          </a:p>
        </p:txBody>
      </p:sp>
      <p:sp>
        <p:nvSpPr>
          <p:cNvPr id="5" name="Graphic 120">
            <a:extLst>
              <a:ext uri="{FF2B5EF4-FFF2-40B4-BE49-F238E27FC236}">
                <a16:creationId xmlns:a16="http://schemas.microsoft.com/office/drawing/2014/main" id="{98CED89D-D7B0-48D6-B763-1693D5B2A672}"/>
              </a:ext>
            </a:extLst>
          </p:cNvPr>
          <p:cNvSpPr/>
          <p:nvPr/>
        </p:nvSpPr>
        <p:spPr>
          <a:xfrm rot="5400000">
            <a:off x="3149093" y="6107263"/>
            <a:ext cx="207322" cy="845009"/>
          </a:xfrm>
          <a:custGeom>
            <a:avLst/>
            <a:gdLst>
              <a:gd name="connsiteX0" fmla="*/ 0 w 158305"/>
              <a:gd name="connsiteY0" fmla="*/ 0 h 645223"/>
              <a:gd name="connsiteX1" fmla="*/ 158306 w 158305"/>
              <a:gd name="connsiteY1" fmla="*/ 0 h 645223"/>
              <a:gd name="connsiteX2" fmla="*/ 158306 w 158305"/>
              <a:gd name="connsiteY2" fmla="*/ 645224 h 645223"/>
              <a:gd name="connsiteX3" fmla="*/ 0 w 158305"/>
              <a:gd name="connsiteY3" fmla="*/ 645224 h 645223"/>
            </a:gdLst>
            <a:ahLst/>
            <a:cxnLst>
              <a:cxn ang="0">
                <a:pos x="connsiteX0" y="connsiteY0"/>
              </a:cxn>
              <a:cxn ang="0">
                <a:pos x="connsiteX1" y="connsiteY1"/>
              </a:cxn>
              <a:cxn ang="0">
                <a:pos x="connsiteX2" y="connsiteY2"/>
              </a:cxn>
              <a:cxn ang="0">
                <a:pos x="connsiteX3" y="connsiteY3"/>
              </a:cxn>
            </a:cxnLst>
            <a:rect l="l" t="t" r="r" b="b"/>
            <a:pathLst>
              <a:path w="158305" h="645223">
                <a:moveTo>
                  <a:pt x="0" y="0"/>
                </a:moveTo>
                <a:lnTo>
                  <a:pt x="158306" y="0"/>
                </a:lnTo>
                <a:lnTo>
                  <a:pt x="158306" y="645224"/>
                </a:lnTo>
                <a:lnTo>
                  <a:pt x="0" y="645224"/>
                </a:lnTo>
                <a:close/>
              </a:path>
            </a:pathLst>
          </a:custGeom>
          <a:solidFill>
            <a:schemeClr val="accent3"/>
          </a:solidFill>
          <a:ln w="9525" cap="flat">
            <a:noFill/>
            <a:prstDash val="solid"/>
            <a:miter/>
          </a:ln>
        </p:spPr>
        <p:txBody>
          <a:bodyPr rtlCol="0" anchor="ctr"/>
          <a:lstStyle/>
          <a:p>
            <a:endParaRPr lang="en-US"/>
          </a:p>
        </p:txBody>
      </p:sp>
      <p:sp>
        <p:nvSpPr>
          <p:cNvPr id="6" name="Graphic 120">
            <a:extLst>
              <a:ext uri="{FF2B5EF4-FFF2-40B4-BE49-F238E27FC236}">
                <a16:creationId xmlns:a16="http://schemas.microsoft.com/office/drawing/2014/main" id="{38EBACF4-CF1E-40B6-9844-D1034EB0CFF5}"/>
              </a:ext>
            </a:extLst>
          </p:cNvPr>
          <p:cNvSpPr/>
          <p:nvPr/>
        </p:nvSpPr>
        <p:spPr>
          <a:xfrm rot="5400000">
            <a:off x="3156702" y="5909047"/>
            <a:ext cx="190856" cy="846256"/>
          </a:xfrm>
          <a:custGeom>
            <a:avLst/>
            <a:gdLst>
              <a:gd name="connsiteX0" fmla="*/ 0 w 145161"/>
              <a:gd name="connsiteY0" fmla="*/ 0 h 646175"/>
              <a:gd name="connsiteX1" fmla="*/ 145161 w 145161"/>
              <a:gd name="connsiteY1" fmla="*/ 0 h 646175"/>
              <a:gd name="connsiteX2" fmla="*/ 145161 w 145161"/>
              <a:gd name="connsiteY2" fmla="*/ 646176 h 646175"/>
              <a:gd name="connsiteX3" fmla="*/ 0 w 145161"/>
              <a:gd name="connsiteY3" fmla="*/ 646176 h 646175"/>
            </a:gdLst>
            <a:ahLst/>
            <a:cxnLst>
              <a:cxn ang="0">
                <a:pos x="connsiteX0" y="connsiteY0"/>
              </a:cxn>
              <a:cxn ang="0">
                <a:pos x="connsiteX1" y="connsiteY1"/>
              </a:cxn>
              <a:cxn ang="0">
                <a:pos x="connsiteX2" y="connsiteY2"/>
              </a:cxn>
              <a:cxn ang="0">
                <a:pos x="connsiteX3" y="connsiteY3"/>
              </a:cxn>
            </a:cxnLst>
            <a:rect l="l" t="t" r="r" b="b"/>
            <a:pathLst>
              <a:path w="145161" h="646175">
                <a:moveTo>
                  <a:pt x="0" y="0"/>
                </a:moveTo>
                <a:lnTo>
                  <a:pt x="145161" y="0"/>
                </a:lnTo>
                <a:lnTo>
                  <a:pt x="145161" y="646176"/>
                </a:lnTo>
                <a:lnTo>
                  <a:pt x="0" y="646176"/>
                </a:lnTo>
                <a:close/>
              </a:path>
            </a:pathLst>
          </a:custGeom>
          <a:solidFill>
            <a:srgbClr val="D2D2D2"/>
          </a:solidFill>
          <a:ln w="9525" cap="flat">
            <a:noFill/>
            <a:prstDash val="solid"/>
            <a:miter/>
          </a:ln>
        </p:spPr>
        <p:txBody>
          <a:bodyPr rtlCol="0" anchor="ctr"/>
          <a:lstStyle/>
          <a:p>
            <a:endParaRPr lang="en-US"/>
          </a:p>
        </p:txBody>
      </p:sp>
      <p:sp>
        <p:nvSpPr>
          <p:cNvPr id="7" name="Graphic 120">
            <a:extLst>
              <a:ext uri="{FF2B5EF4-FFF2-40B4-BE49-F238E27FC236}">
                <a16:creationId xmlns:a16="http://schemas.microsoft.com/office/drawing/2014/main" id="{C17A437B-1CCB-4F2D-8AD1-FCAF632F2891}"/>
              </a:ext>
            </a:extLst>
          </p:cNvPr>
          <p:cNvSpPr/>
          <p:nvPr/>
        </p:nvSpPr>
        <p:spPr>
          <a:xfrm rot="5400000">
            <a:off x="1472545" y="5911915"/>
            <a:ext cx="190108" cy="841267"/>
          </a:xfrm>
          <a:custGeom>
            <a:avLst/>
            <a:gdLst>
              <a:gd name="connsiteX0" fmla="*/ 0 w 145161"/>
              <a:gd name="connsiteY0" fmla="*/ 0 h 642366"/>
              <a:gd name="connsiteX1" fmla="*/ 145161 w 145161"/>
              <a:gd name="connsiteY1" fmla="*/ 0 h 642366"/>
              <a:gd name="connsiteX2" fmla="*/ 145161 w 145161"/>
              <a:gd name="connsiteY2" fmla="*/ 642366 h 642366"/>
              <a:gd name="connsiteX3" fmla="*/ 0 w 145161"/>
              <a:gd name="connsiteY3" fmla="*/ 642366 h 642366"/>
            </a:gdLst>
            <a:ahLst/>
            <a:cxnLst>
              <a:cxn ang="0">
                <a:pos x="connsiteX0" y="connsiteY0"/>
              </a:cxn>
              <a:cxn ang="0">
                <a:pos x="connsiteX1" y="connsiteY1"/>
              </a:cxn>
              <a:cxn ang="0">
                <a:pos x="connsiteX2" y="connsiteY2"/>
              </a:cxn>
              <a:cxn ang="0">
                <a:pos x="connsiteX3" y="connsiteY3"/>
              </a:cxn>
            </a:cxnLst>
            <a:rect l="l" t="t" r="r" b="b"/>
            <a:pathLst>
              <a:path w="145161" h="642366">
                <a:moveTo>
                  <a:pt x="0" y="0"/>
                </a:moveTo>
                <a:lnTo>
                  <a:pt x="145161" y="0"/>
                </a:lnTo>
                <a:lnTo>
                  <a:pt x="145161" y="642366"/>
                </a:lnTo>
                <a:lnTo>
                  <a:pt x="0" y="642366"/>
                </a:lnTo>
                <a:close/>
              </a:path>
            </a:pathLst>
          </a:custGeom>
          <a:solidFill>
            <a:srgbClr val="2E76BC"/>
          </a:solidFill>
          <a:ln w="9525" cap="flat">
            <a:noFill/>
            <a:prstDash val="solid"/>
            <a:miter/>
          </a:ln>
        </p:spPr>
        <p:txBody>
          <a:bodyPr rtlCol="0" anchor="ctr"/>
          <a:lstStyle/>
          <a:p>
            <a:endParaRPr lang="en-US"/>
          </a:p>
        </p:txBody>
      </p:sp>
      <p:sp>
        <p:nvSpPr>
          <p:cNvPr id="8" name="Graphic 120">
            <a:extLst>
              <a:ext uri="{FF2B5EF4-FFF2-40B4-BE49-F238E27FC236}">
                <a16:creationId xmlns:a16="http://schemas.microsoft.com/office/drawing/2014/main" id="{93664C9F-6D9A-4636-8C18-2D71F4BE66FC}"/>
              </a:ext>
            </a:extLst>
          </p:cNvPr>
          <p:cNvSpPr/>
          <p:nvPr/>
        </p:nvSpPr>
        <p:spPr>
          <a:xfrm rot="5400000">
            <a:off x="5245180" y="5903279"/>
            <a:ext cx="224573" cy="1684874"/>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sp>
        <p:nvSpPr>
          <p:cNvPr id="9" name="Graphic 120">
            <a:extLst>
              <a:ext uri="{FF2B5EF4-FFF2-40B4-BE49-F238E27FC236}">
                <a16:creationId xmlns:a16="http://schemas.microsoft.com/office/drawing/2014/main" id="{46D760E4-AF29-4A8F-9029-243820033E9D}"/>
              </a:ext>
            </a:extLst>
          </p:cNvPr>
          <p:cNvSpPr/>
          <p:nvPr/>
        </p:nvSpPr>
        <p:spPr>
          <a:xfrm rot="5400000">
            <a:off x="2714979" y="5901193"/>
            <a:ext cx="228043" cy="1692514"/>
          </a:xfrm>
          <a:custGeom>
            <a:avLst/>
            <a:gdLst>
              <a:gd name="connsiteX0" fmla="*/ 0 w 132016"/>
              <a:gd name="connsiteY0" fmla="*/ 0 h 1292352"/>
              <a:gd name="connsiteX1" fmla="*/ 132017 w 132016"/>
              <a:gd name="connsiteY1" fmla="*/ 0 h 1292352"/>
              <a:gd name="connsiteX2" fmla="*/ 132017 w 132016"/>
              <a:gd name="connsiteY2" fmla="*/ 1292352 h 1292352"/>
              <a:gd name="connsiteX3" fmla="*/ 0 w 132016"/>
              <a:gd name="connsiteY3" fmla="*/ 1292352 h 1292352"/>
            </a:gdLst>
            <a:ahLst/>
            <a:cxnLst>
              <a:cxn ang="0">
                <a:pos x="connsiteX0" y="connsiteY0"/>
              </a:cxn>
              <a:cxn ang="0">
                <a:pos x="connsiteX1" y="connsiteY1"/>
              </a:cxn>
              <a:cxn ang="0">
                <a:pos x="connsiteX2" y="connsiteY2"/>
              </a:cxn>
              <a:cxn ang="0">
                <a:pos x="connsiteX3" y="connsiteY3"/>
              </a:cxn>
            </a:cxnLst>
            <a:rect l="l" t="t" r="r" b="b"/>
            <a:pathLst>
              <a:path w="132016" h="1292352">
                <a:moveTo>
                  <a:pt x="0" y="0"/>
                </a:moveTo>
                <a:lnTo>
                  <a:pt x="132017" y="0"/>
                </a:lnTo>
                <a:lnTo>
                  <a:pt x="132017" y="1292352"/>
                </a:lnTo>
                <a:lnTo>
                  <a:pt x="0" y="1292352"/>
                </a:lnTo>
                <a:close/>
              </a:path>
            </a:pathLst>
          </a:custGeom>
          <a:solidFill>
            <a:srgbClr val="243A5E"/>
          </a:solidFill>
          <a:ln w="9525" cap="flat">
            <a:noFill/>
            <a:prstDash val="solid"/>
            <a:miter/>
          </a:ln>
        </p:spPr>
        <p:txBody>
          <a:bodyPr rtlCol="0" anchor="ctr"/>
          <a:lstStyle/>
          <a:p>
            <a:endParaRPr lang="en-US"/>
          </a:p>
        </p:txBody>
      </p:sp>
      <p:sp>
        <p:nvSpPr>
          <p:cNvPr id="10" name="Graphic 120">
            <a:extLst>
              <a:ext uri="{FF2B5EF4-FFF2-40B4-BE49-F238E27FC236}">
                <a16:creationId xmlns:a16="http://schemas.microsoft.com/office/drawing/2014/main" id="{ECA67824-B01C-4CC3-A06B-CC00D1D31D1B}"/>
              </a:ext>
            </a:extLst>
          </p:cNvPr>
          <p:cNvSpPr/>
          <p:nvPr/>
        </p:nvSpPr>
        <p:spPr>
          <a:xfrm rot="5400000">
            <a:off x="460208" y="6173223"/>
            <a:ext cx="228045" cy="1148464"/>
          </a:xfrm>
          <a:custGeom>
            <a:avLst/>
            <a:gdLst>
              <a:gd name="connsiteX0" fmla="*/ 0 w 132016"/>
              <a:gd name="connsiteY0" fmla="*/ 0 h 643509"/>
              <a:gd name="connsiteX1" fmla="*/ 132017 w 132016"/>
              <a:gd name="connsiteY1" fmla="*/ 0 h 643509"/>
              <a:gd name="connsiteX2" fmla="*/ 132017 w 132016"/>
              <a:gd name="connsiteY2" fmla="*/ 643509 h 643509"/>
              <a:gd name="connsiteX3" fmla="*/ 0 w 132016"/>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32016" h="643509">
                <a:moveTo>
                  <a:pt x="0" y="0"/>
                </a:moveTo>
                <a:lnTo>
                  <a:pt x="132017" y="0"/>
                </a:lnTo>
                <a:lnTo>
                  <a:pt x="132017"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1" name="Graphic 120">
            <a:extLst>
              <a:ext uri="{FF2B5EF4-FFF2-40B4-BE49-F238E27FC236}">
                <a16:creationId xmlns:a16="http://schemas.microsoft.com/office/drawing/2014/main" id="{78ADF262-A336-42CB-BCF7-8FB1A054F322}"/>
              </a:ext>
            </a:extLst>
          </p:cNvPr>
          <p:cNvSpPr/>
          <p:nvPr/>
        </p:nvSpPr>
        <p:spPr>
          <a:xfrm rot="5400000">
            <a:off x="3990609" y="6109259"/>
            <a:ext cx="209069" cy="842764"/>
          </a:xfrm>
          <a:custGeom>
            <a:avLst/>
            <a:gdLst>
              <a:gd name="connsiteX0" fmla="*/ 0 w 159639"/>
              <a:gd name="connsiteY0" fmla="*/ 0 h 643509"/>
              <a:gd name="connsiteX1" fmla="*/ 159639 w 159639"/>
              <a:gd name="connsiteY1" fmla="*/ 0 h 643509"/>
              <a:gd name="connsiteX2" fmla="*/ 159639 w 159639"/>
              <a:gd name="connsiteY2" fmla="*/ 643509 h 643509"/>
              <a:gd name="connsiteX3" fmla="*/ 0 w 159639"/>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59639" h="643509">
                <a:moveTo>
                  <a:pt x="0" y="0"/>
                </a:moveTo>
                <a:lnTo>
                  <a:pt x="159639" y="0"/>
                </a:lnTo>
                <a:lnTo>
                  <a:pt x="159639"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2" name="Graphic 120">
            <a:extLst>
              <a:ext uri="{FF2B5EF4-FFF2-40B4-BE49-F238E27FC236}">
                <a16:creationId xmlns:a16="http://schemas.microsoft.com/office/drawing/2014/main" id="{6A43F858-C436-4564-9162-9042087F2973}"/>
              </a:ext>
            </a:extLst>
          </p:cNvPr>
          <p:cNvSpPr/>
          <p:nvPr/>
        </p:nvSpPr>
        <p:spPr>
          <a:xfrm rot="5400000">
            <a:off x="1460944" y="6110631"/>
            <a:ext cx="211813" cy="842764"/>
          </a:xfrm>
          <a:custGeom>
            <a:avLst/>
            <a:gdLst>
              <a:gd name="connsiteX0" fmla="*/ 0 w 161734"/>
              <a:gd name="connsiteY0" fmla="*/ 0 h 643509"/>
              <a:gd name="connsiteX1" fmla="*/ 161735 w 161734"/>
              <a:gd name="connsiteY1" fmla="*/ 0 h 643509"/>
              <a:gd name="connsiteX2" fmla="*/ 161735 w 161734"/>
              <a:gd name="connsiteY2" fmla="*/ 643509 h 643509"/>
              <a:gd name="connsiteX3" fmla="*/ 0 w 161734"/>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61734" h="643509">
                <a:moveTo>
                  <a:pt x="0" y="0"/>
                </a:moveTo>
                <a:lnTo>
                  <a:pt x="161735" y="0"/>
                </a:lnTo>
                <a:lnTo>
                  <a:pt x="161735"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3" name="Graphic 120">
            <a:extLst>
              <a:ext uri="{FF2B5EF4-FFF2-40B4-BE49-F238E27FC236}">
                <a16:creationId xmlns:a16="http://schemas.microsoft.com/office/drawing/2014/main" id="{B84C4EF4-C66B-4C70-A81B-15856A85349F}"/>
              </a:ext>
            </a:extLst>
          </p:cNvPr>
          <p:cNvSpPr/>
          <p:nvPr/>
        </p:nvSpPr>
        <p:spPr>
          <a:xfrm rot="5400000">
            <a:off x="470445" y="5956410"/>
            <a:ext cx="206574" cy="1147465"/>
          </a:xfrm>
          <a:custGeom>
            <a:avLst/>
            <a:gdLst>
              <a:gd name="connsiteX0" fmla="*/ 0 w 157733"/>
              <a:gd name="connsiteY0" fmla="*/ 0 h 649795"/>
              <a:gd name="connsiteX1" fmla="*/ 157734 w 157733"/>
              <a:gd name="connsiteY1" fmla="*/ 0 h 649795"/>
              <a:gd name="connsiteX2" fmla="*/ 157734 w 157733"/>
              <a:gd name="connsiteY2" fmla="*/ 649795 h 649795"/>
              <a:gd name="connsiteX3" fmla="*/ 0 w 157733"/>
              <a:gd name="connsiteY3" fmla="*/ 649795 h 649795"/>
            </a:gdLst>
            <a:ahLst/>
            <a:cxnLst>
              <a:cxn ang="0">
                <a:pos x="connsiteX0" y="connsiteY0"/>
              </a:cxn>
              <a:cxn ang="0">
                <a:pos x="connsiteX1" y="connsiteY1"/>
              </a:cxn>
              <a:cxn ang="0">
                <a:pos x="connsiteX2" y="connsiteY2"/>
              </a:cxn>
              <a:cxn ang="0">
                <a:pos x="connsiteX3" y="connsiteY3"/>
              </a:cxn>
            </a:cxnLst>
            <a:rect l="l" t="t" r="r" b="b"/>
            <a:pathLst>
              <a:path w="157733" h="649795">
                <a:moveTo>
                  <a:pt x="0" y="0"/>
                </a:moveTo>
                <a:lnTo>
                  <a:pt x="157734" y="0"/>
                </a:lnTo>
                <a:lnTo>
                  <a:pt x="157734" y="649795"/>
                </a:lnTo>
                <a:lnTo>
                  <a:pt x="0" y="649795"/>
                </a:lnTo>
                <a:close/>
              </a:path>
            </a:pathLst>
          </a:custGeom>
          <a:solidFill>
            <a:schemeClr val="bg2"/>
          </a:solidFill>
          <a:ln w="9525" cap="flat">
            <a:noFill/>
            <a:prstDash val="solid"/>
            <a:miter/>
          </a:ln>
        </p:spPr>
        <p:txBody>
          <a:bodyPr rtlCol="0" anchor="ctr"/>
          <a:lstStyle/>
          <a:p>
            <a:endParaRPr lang="en-US"/>
          </a:p>
        </p:txBody>
      </p:sp>
      <p:sp>
        <p:nvSpPr>
          <p:cNvPr id="14" name="Graphic 120">
            <a:extLst>
              <a:ext uri="{FF2B5EF4-FFF2-40B4-BE49-F238E27FC236}">
                <a16:creationId xmlns:a16="http://schemas.microsoft.com/office/drawing/2014/main" id="{D72F9CBB-7701-4CE8-ADB2-FF2AF28C6DB1}"/>
              </a:ext>
            </a:extLst>
          </p:cNvPr>
          <p:cNvSpPr/>
          <p:nvPr/>
        </p:nvSpPr>
        <p:spPr>
          <a:xfrm rot="5400000">
            <a:off x="2313064" y="5909671"/>
            <a:ext cx="190108" cy="844261"/>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84D7D11-9B65-466E-A691-25755EE9BB39}"/>
              </a:ext>
              <a:ext uri="{C183D7F6-B498-43B3-948B-1728B52AA6E4}">
                <adec:decorative xmlns:adec="http://schemas.microsoft.com/office/drawing/2017/decorative" val="1"/>
              </a:ext>
            </a:extLst>
          </p:cNvPr>
          <p:cNvCxnSpPr>
            <a:cxnSpLocks/>
          </p:cNvCxnSpPr>
          <p:nvPr userDrawn="1"/>
        </p:nvCxnSpPr>
        <p:spPr>
          <a:xfrm flipH="1">
            <a:off x="0" y="1271581"/>
            <a:ext cx="4023360" cy="0"/>
          </a:xfrm>
          <a:prstGeom prst="line">
            <a:avLst/>
          </a:prstGeom>
          <a:noFill/>
          <a:ln w="25400" cap="flat" cmpd="sng" algn="ctr">
            <a:solidFill>
              <a:srgbClr val="0078D4"/>
            </a:solidFill>
            <a:prstDash val="solid"/>
            <a:headEnd type="oval"/>
            <a:tailEnd type="none"/>
          </a:ln>
          <a:effectLst/>
        </p:spPr>
      </p:cxnSp>
      <p:cxnSp>
        <p:nvCxnSpPr>
          <p:cNvPr id="23" name="Straight Connector 22">
            <a:extLst>
              <a:ext uri="{FF2B5EF4-FFF2-40B4-BE49-F238E27FC236}">
                <a16:creationId xmlns:a16="http://schemas.microsoft.com/office/drawing/2014/main" id="{C8182236-AF57-4289-882A-B345F0C5CE53}"/>
              </a:ext>
              <a:ext uri="{C183D7F6-B498-43B3-948B-1728B52AA6E4}">
                <adec:decorative xmlns:adec="http://schemas.microsoft.com/office/drawing/2017/decorative" val="1"/>
              </a:ext>
            </a:extLst>
          </p:cNvPr>
          <p:cNvCxnSpPr>
            <a:cxnSpLocks/>
          </p:cNvCxnSpPr>
          <p:nvPr userDrawn="1"/>
        </p:nvCxnSpPr>
        <p:spPr>
          <a:xfrm flipH="1">
            <a:off x="6783812" y="1266316"/>
            <a:ext cx="3582194" cy="0"/>
          </a:xfrm>
          <a:prstGeom prst="line">
            <a:avLst/>
          </a:prstGeom>
          <a:noFill/>
          <a:ln w="25400" cap="flat" cmpd="sng" algn="ctr">
            <a:solidFill>
              <a:schemeClr val="bg1"/>
            </a:solidFill>
            <a:prstDash val="solid"/>
            <a:headEnd type="oval"/>
            <a:tailEnd type="none"/>
          </a:ln>
          <a:effectLst/>
        </p:spPr>
      </p:cxnSp>
      <p:cxnSp>
        <p:nvCxnSpPr>
          <p:cNvPr id="29" name="Straight Connector 28">
            <a:extLst>
              <a:ext uri="{FF2B5EF4-FFF2-40B4-BE49-F238E27FC236}">
                <a16:creationId xmlns:a16="http://schemas.microsoft.com/office/drawing/2014/main" id="{735FC8BC-0F38-4FCB-B872-CEF65BB51B15}"/>
              </a:ext>
              <a:ext uri="{C183D7F6-B498-43B3-948B-1728B52AA6E4}">
                <adec:decorative xmlns:adec="http://schemas.microsoft.com/office/drawing/2017/decorative" val="1"/>
              </a:ext>
            </a:extLst>
          </p:cNvPr>
          <p:cNvCxnSpPr>
            <a:cxnSpLocks/>
          </p:cNvCxnSpPr>
          <p:nvPr userDrawn="1"/>
        </p:nvCxnSpPr>
        <p:spPr>
          <a:xfrm flipH="1">
            <a:off x="6783812" y="3099329"/>
            <a:ext cx="3582194" cy="0"/>
          </a:xfrm>
          <a:prstGeom prst="line">
            <a:avLst/>
          </a:prstGeom>
          <a:noFill/>
          <a:ln w="25400" cap="flat" cmpd="sng" algn="ctr">
            <a:solidFill>
              <a:schemeClr val="bg1"/>
            </a:solidFill>
            <a:prstDash val="solid"/>
            <a:headEnd type="oval"/>
            <a:tailEnd type="none"/>
          </a:ln>
          <a:effectLst/>
        </p:spPr>
      </p:cxnSp>
      <p:cxnSp>
        <p:nvCxnSpPr>
          <p:cNvPr id="32" name="Straight Connector 31">
            <a:extLst>
              <a:ext uri="{FF2B5EF4-FFF2-40B4-BE49-F238E27FC236}">
                <a16:creationId xmlns:a16="http://schemas.microsoft.com/office/drawing/2014/main" id="{2B5CACF8-CE71-4767-9022-9CF5FA55A0D1}"/>
              </a:ext>
              <a:ext uri="{C183D7F6-B498-43B3-948B-1728B52AA6E4}">
                <adec:decorative xmlns:adec="http://schemas.microsoft.com/office/drawing/2017/decorative" val="1"/>
              </a:ext>
            </a:extLst>
          </p:cNvPr>
          <p:cNvCxnSpPr>
            <a:cxnSpLocks/>
          </p:cNvCxnSpPr>
          <p:nvPr userDrawn="1"/>
        </p:nvCxnSpPr>
        <p:spPr>
          <a:xfrm flipH="1">
            <a:off x="6783812" y="4963844"/>
            <a:ext cx="3582194" cy="0"/>
          </a:xfrm>
          <a:prstGeom prst="line">
            <a:avLst/>
          </a:prstGeom>
          <a:noFill/>
          <a:ln w="25400" cap="flat" cmpd="sng" algn="ctr">
            <a:solidFill>
              <a:schemeClr val="bg1"/>
            </a:solidFill>
            <a:prstDash val="solid"/>
            <a:headEnd type="oval"/>
            <a:tailEnd type="none"/>
          </a:ln>
          <a:effectLst/>
        </p:spPr>
      </p:cxnSp>
      <p:sp>
        <p:nvSpPr>
          <p:cNvPr id="34" name="Text Placeholder 2">
            <a:extLst>
              <a:ext uri="{FF2B5EF4-FFF2-40B4-BE49-F238E27FC236}">
                <a16:creationId xmlns:a16="http://schemas.microsoft.com/office/drawing/2014/main" id="{8183C7DA-C2E8-4DCE-A8D5-2C82BFD3446E}"/>
              </a:ext>
            </a:extLst>
          </p:cNvPr>
          <p:cNvSpPr>
            <a:spLocks noGrp="1"/>
          </p:cNvSpPr>
          <p:nvPr userDrawn="1">
            <p:ph type="body" sz="quarter" idx="16"/>
          </p:nvPr>
        </p:nvSpPr>
        <p:spPr>
          <a:xfrm>
            <a:off x="6919572" y="851861"/>
            <a:ext cx="3540643" cy="307777"/>
          </a:xfrm>
        </p:spPr>
        <p:txBody>
          <a:bodyPr/>
          <a:lstStyle>
            <a:lvl1pPr marL="0" indent="0">
              <a:buNone/>
              <a:defRPr sz="2000">
                <a:solidFill>
                  <a:schemeClr val="bg1"/>
                </a:solidFill>
                <a:latin typeface="+mj-lt"/>
              </a:defRPr>
            </a:lvl1pPr>
            <a:lvl2pPr marL="228600" indent="0">
              <a:buNone/>
              <a:defRPr/>
            </a:lvl2pPr>
          </a:lstStyle>
          <a:p>
            <a:pPr lvl="0"/>
            <a:r>
              <a:rPr lang="en-US"/>
              <a:t>Click to edit Master text styles</a:t>
            </a:r>
          </a:p>
        </p:txBody>
      </p:sp>
      <p:sp>
        <p:nvSpPr>
          <p:cNvPr id="35" name="Text Placeholder 2">
            <a:extLst>
              <a:ext uri="{FF2B5EF4-FFF2-40B4-BE49-F238E27FC236}">
                <a16:creationId xmlns:a16="http://schemas.microsoft.com/office/drawing/2014/main" id="{E37991FE-CACC-4C8F-BD78-F22C280034BB}"/>
              </a:ext>
            </a:extLst>
          </p:cNvPr>
          <p:cNvSpPr>
            <a:spLocks noGrp="1"/>
          </p:cNvSpPr>
          <p:nvPr userDrawn="1">
            <p:ph type="body" sz="quarter" idx="17"/>
          </p:nvPr>
        </p:nvSpPr>
        <p:spPr>
          <a:xfrm>
            <a:off x="6919572" y="1373885"/>
            <a:ext cx="3412235" cy="731520"/>
          </a:xfrm>
        </p:spPr>
        <p:txBody>
          <a:bodyPr/>
          <a:lstStyle>
            <a:lvl1pPr marL="0" indent="0">
              <a:buNone/>
              <a:defRPr sz="1200">
                <a:solidFill>
                  <a:schemeClr val="bg1"/>
                </a:solidFill>
                <a:latin typeface="+mn-lt"/>
              </a:defRPr>
            </a:lvl1pPr>
            <a:lvl2pPr marL="228600" indent="0">
              <a:buNone/>
              <a:defRPr/>
            </a:lvl2pPr>
          </a:lstStyle>
          <a:p>
            <a:pPr lvl="0"/>
            <a:r>
              <a:rPr lang="en-US"/>
              <a:t>Click to edit Master text styles</a:t>
            </a:r>
          </a:p>
        </p:txBody>
      </p:sp>
      <p:sp>
        <p:nvSpPr>
          <p:cNvPr id="36" name="Text Placeholder 2">
            <a:extLst>
              <a:ext uri="{FF2B5EF4-FFF2-40B4-BE49-F238E27FC236}">
                <a16:creationId xmlns:a16="http://schemas.microsoft.com/office/drawing/2014/main" id="{45AFAD36-E1C0-4052-8AF3-0B27A0F05A76}"/>
              </a:ext>
            </a:extLst>
          </p:cNvPr>
          <p:cNvSpPr>
            <a:spLocks noGrp="1"/>
          </p:cNvSpPr>
          <p:nvPr userDrawn="1">
            <p:ph type="body" sz="quarter" idx="18"/>
          </p:nvPr>
        </p:nvSpPr>
        <p:spPr>
          <a:xfrm>
            <a:off x="6919572" y="2683288"/>
            <a:ext cx="3540643" cy="307777"/>
          </a:xfrm>
        </p:spPr>
        <p:txBody>
          <a:bodyPr/>
          <a:lstStyle>
            <a:lvl1pPr marL="0" indent="0">
              <a:buNone/>
              <a:defRPr sz="2000">
                <a:solidFill>
                  <a:schemeClr val="bg1"/>
                </a:solidFill>
                <a:latin typeface="+mj-lt"/>
              </a:defRPr>
            </a:lvl1pPr>
            <a:lvl2pPr marL="228600" indent="0">
              <a:buNone/>
              <a:defRPr/>
            </a:lvl2pPr>
          </a:lstStyle>
          <a:p>
            <a:pPr lvl="0"/>
            <a:r>
              <a:rPr lang="en-US"/>
              <a:t>Click to edit Master text styles</a:t>
            </a:r>
          </a:p>
        </p:txBody>
      </p:sp>
      <p:sp>
        <p:nvSpPr>
          <p:cNvPr id="37" name="Text Placeholder 2">
            <a:extLst>
              <a:ext uri="{FF2B5EF4-FFF2-40B4-BE49-F238E27FC236}">
                <a16:creationId xmlns:a16="http://schemas.microsoft.com/office/drawing/2014/main" id="{87E3AB65-99F5-4F2D-A601-3A959A1DBC98}"/>
              </a:ext>
            </a:extLst>
          </p:cNvPr>
          <p:cNvSpPr>
            <a:spLocks noGrp="1"/>
          </p:cNvSpPr>
          <p:nvPr userDrawn="1">
            <p:ph type="body" sz="quarter" idx="19"/>
          </p:nvPr>
        </p:nvSpPr>
        <p:spPr>
          <a:xfrm>
            <a:off x="6919572" y="3205312"/>
            <a:ext cx="3412235" cy="731520"/>
          </a:xfrm>
        </p:spPr>
        <p:txBody>
          <a:bodyPr/>
          <a:lstStyle>
            <a:lvl1pPr marL="0" indent="0">
              <a:buNone/>
              <a:defRPr sz="1200">
                <a:solidFill>
                  <a:schemeClr val="bg1"/>
                </a:solidFill>
                <a:latin typeface="+mn-lt"/>
              </a:defRPr>
            </a:lvl1pPr>
            <a:lvl2pPr marL="228600" indent="0">
              <a:buNone/>
              <a:defRPr/>
            </a:lvl2pPr>
          </a:lstStyle>
          <a:p>
            <a:pPr lvl="0"/>
            <a:r>
              <a:rPr lang="en-US"/>
              <a:t>Click to edit Master text styles</a:t>
            </a:r>
          </a:p>
        </p:txBody>
      </p:sp>
      <p:sp>
        <p:nvSpPr>
          <p:cNvPr id="38" name="Text Placeholder 2">
            <a:extLst>
              <a:ext uri="{FF2B5EF4-FFF2-40B4-BE49-F238E27FC236}">
                <a16:creationId xmlns:a16="http://schemas.microsoft.com/office/drawing/2014/main" id="{6CC924B1-D09E-4620-83EF-5D3D954C42FE}"/>
              </a:ext>
            </a:extLst>
          </p:cNvPr>
          <p:cNvSpPr>
            <a:spLocks noGrp="1"/>
          </p:cNvSpPr>
          <p:nvPr userDrawn="1">
            <p:ph type="body" sz="quarter" idx="20"/>
          </p:nvPr>
        </p:nvSpPr>
        <p:spPr>
          <a:xfrm>
            <a:off x="6919572" y="4564283"/>
            <a:ext cx="3540643" cy="307777"/>
          </a:xfrm>
        </p:spPr>
        <p:txBody>
          <a:bodyPr/>
          <a:lstStyle>
            <a:lvl1pPr marL="0" indent="0">
              <a:buNone/>
              <a:defRPr sz="2000">
                <a:solidFill>
                  <a:schemeClr val="bg1"/>
                </a:solidFill>
                <a:latin typeface="+mj-lt"/>
              </a:defRPr>
            </a:lvl1pPr>
            <a:lvl2pPr marL="228600" indent="0">
              <a:buNone/>
              <a:defRPr/>
            </a:lvl2pPr>
          </a:lstStyle>
          <a:p>
            <a:pPr lvl="0"/>
            <a:r>
              <a:rPr lang="en-US"/>
              <a:t>Click to edit Master text styles</a:t>
            </a:r>
          </a:p>
        </p:txBody>
      </p:sp>
      <p:sp>
        <p:nvSpPr>
          <p:cNvPr id="39" name="Text Placeholder 2">
            <a:extLst>
              <a:ext uri="{FF2B5EF4-FFF2-40B4-BE49-F238E27FC236}">
                <a16:creationId xmlns:a16="http://schemas.microsoft.com/office/drawing/2014/main" id="{498375F8-16F6-410F-A6F0-4E57699CA1D2}"/>
              </a:ext>
            </a:extLst>
          </p:cNvPr>
          <p:cNvSpPr>
            <a:spLocks noGrp="1"/>
          </p:cNvSpPr>
          <p:nvPr userDrawn="1">
            <p:ph type="body" sz="quarter" idx="21"/>
          </p:nvPr>
        </p:nvSpPr>
        <p:spPr>
          <a:xfrm>
            <a:off x="6919572" y="5086307"/>
            <a:ext cx="3412235" cy="731520"/>
          </a:xfrm>
        </p:spPr>
        <p:txBody>
          <a:bodyPr/>
          <a:lstStyle>
            <a:lvl1pPr marL="0" indent="0">
              <a:buNone/>
              <a:defRPr sz="1200">
                <a:solidFill>
                  <a:schemeClr val="bg1"/>
                </a:solidFill>
                <a:latin typeface="+mn-lt"/>
              </a:defRPr>
            </a:lvl1pPr>
            <a:lvl2pPr marL="228600" indent="0">
              <a:buNone/>
              <a:defRPr/>
            </a:lvl2pPr>
          </a:lstStyle>
          <a:p>
            <a:pPr lvl="0"/>
            <a:r>
              <a:rPr lang="en-US"/>
              <a:t>Click to edit Master text styles</a:t>
            </a:r>
          </a:p>
        </p:txBody>
      </p:sp>
      <p:sp>
        <p:nvSpPr>
          <p:cNvPr id="41" name="Text Placeholder 2">
            <a:extLst>
              <a:ext uri="{FF2B5EF4-FFF2-40B4-BE49-F238E27FC236}">
                <a16:creationId xmlns:a16="http://schemas.microsoft.com/office/drawing/2014/main" id="{39E4C704-FE6A-407D-BFF9-32EEA2CB764D}"/>
              </a:ext>
            </a:extLst>
          </p:cNvPr>
          <p:cNvSpPr>
            <a:spLocks noGrp="1"/>
          </p:cNvSpPr>
          <p:nvPr userDrawn="1">
            <p:ph type="body" sz="quarter" idx="22"/>
          </p:nvPr>
        </p:nvSpPr>
        <p:spPr>
          <a:xfrm>
            <a:off x="641393" y="1497066"/>
            <a:ext cx="4195052" cy="276999"/>
          </a:xfrm>
        </p:spPr>
        <p:txBody>
          <a:bodyPr/>
          <a:lstStyle>
            <a:lvl1pPr marL="0" indent="0">
              <a:buNone/>
              <a:defRPr sz="1800">
                <a:solidFill>
                  <a:srgbClr val="243A5E"/>
                </a:solidFill>
                <a:latin typeface="+mj-lt"/>
              </a:defRPr>
            </a:lvl1pPr>
            <a:lvl2pPr marL="228600" indent="0">
              <a:buNone/>
              <a:defRPr/>
            </a:lvl2pPr>
          </a:lstStyle>
          <a:p>
            <a:pPr lvl="0"/>
            <a:endParaRPr lang="en-US"/>
          </a:p>
        </p:txBody>
      </p:sp>
      <p:sp>
        <p:nvSpPr>
          <p:cNvPr id="43" name="Text Placeholder 2">
            <a:extLst>
              <a:ext uri="{FF2B5EF4-FFF2-40B4-BE49-F238E27FC236}">
                <a16:creationId xmlns:a16="http://schemas.microsoft.com/office/drawing/2014/main" id="{869B3909-6447-4D7A-AD2D-7C45A9B180CC}"/>
              </a:ext>
            </a:extLst>
          </p:cNvPr>
          <p:cNvSpPr>
            <a:spLocks noGrp="1"/>
          </p:cNvSpPr>
          <p:nvPr userDrawn="1">
            <p:ph type="body" sz="quarter" idx="24"/>
          </p:nvPr>
        </p:nvSpPr>
        <p:spPr>
          <a:xfrm>
            <a:off x="635217" y="5313599"/>
            <a:ext cx="4195052" cy="276999"/>
          </a:xfrm>
        </p:spPr>
        <p:txBody>
          <a:bodyPr/>
          <a:lstStyle>
            <a:lvl1pPr marL="0" indent="0">
              <a:buNone/>
              <a:defRPr sz="1800">
                <a:solidFill>
                  <a:srgbClr val="0078D4"/>
                </a:solidFill>
                <a:latin typeface="+mj-lt"/>
              </a:defRPr>
            </a:lvl1pPr>
            <a:lvl2pPr marL="228600" indent="0">
              <a:buNone/>
              <a:defRPr/>
            </a:lvl2pPr>
          </a:lstStyle>
          <a:p>
            <a:pPr lvl="0"/>
            <a:endParaRPr lang="en-US"/>
          </a:p>
        </p:txBody>
      </p:sp>
      <p:sp>
        <p:nvSpPr>
          <p:cNvPr id="44" name="Graphic 120">
            <a:extLst>
              <a:ext uri="{FF2B5EF4-FFF2-40B4-BE49-F238E27FC236}">
                <a16:creationId xmlns:a16="http://schemas.microsoft.com/office/drawing/2014/main" id="{9956A54B-5E17-478F-89F2-3793BAE71990}"/>
              </a:ext>
            </a:extLst>
          </p:cNvPr>
          <p:cNvSpPr/>
          <p:nvPr userDrawn="1"/>
        </p:nvSpPr>
        <p:spPr>
          <a:xfrm rot="5400000">
            <a:off x="2304895" y="6108852"/>
            <a:ext cx="207322" cy="840892"/>
          </a:xfrm>
          <a:custGeom>
            <a:avLst/>
            <a:gdLst>
              <a:gd name="connsiteX0" fmla="*/ 0 w 158305"/>
              <a:gd name="connsiteY0" fmla="*/ 0 h 645223"/>
              <a:gd name="connsiteX1" fmla="*/ 158306 w 158305"/>
              <a:gd name="connsiteY1" fmla="*/ 0 h 645223"/>
              <a:gd name="connsiteX2" fmla="*/ 158306 w 158305"/>
              <a:gd name="connsiteY2" fmla="*/ 645224 h 645223"/>
              <a:gd name="connsiteX3" fmla="*/ 0 w 158305"/>
              <a:gd name="connsiteY3" fmla="*/ 645224 h 645223"/>
            </a:gdLst>
            <a:ahLst/>
            <a:cxnLst>
              <a:cxn ang="0">
                <a:pos x="connsiteX0" y="connsiteY0"/>
              </a:cxn>
              <a:cxn ang="0">
                <a:pos x="connsiteX1" y="connsiteY1"/>
              </a:cxn>
              <a:cxn ang="0">
                <a:pos x="connsiteX2" y="connsiteY2"/>
              </a:cxn>
              <a:cxn ang="0">
                <a:pos x="connsiteX3" y="connsiteY3"/>
              </a:cxn>
            </a:cxnLst>
            <a:rect l="l" t="t" r="r" b="b"/>
            <a:pathLst>
              <a:path w="158305" h="645223">
                <a:moveTo>
                  <a:pt x="0" y="0"/>
                </a:moveTo>
                <a:lnTo>
                  <a:pt x="158306" y="0"/>
                </a:lnTo>
                <a:lnTo>
                  <a:pt x="158306" y="645224"/>
                </a:lnTo>
                <a:lnTo>
                  <a:pt x="0" y="645224"/>
                </a:ln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526483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peaker Intro/Abstract slide">
    <p:spTree>
      <p:nvGrpSpPr>
        <p:cNvPr id="1" name=""/>
        <p:cNvGrpSpPr/>
        <p:nvPr/>
      </p:nvGrpSpPr>
      <p:grpSpPr>
        <a:xfrm>
          <a:off x="0" y="0"/>
          <a:ext cx="0" cy="0"/>
          <a:chOff x="0" y="0"/>
          <a:chExt cx="0" cy="0"/>
        </a:xfrm>
      </p:grpSpPr>
      <p:sp>
        <p:nvSpPr>
          <p:cNvPr id="19" name="Text Placeholder 2">
            <a:extLst>
              <a:ext uri="{FF2B5EF4-FFF2-40B4-BE49-F238E27FC236}">
                <a16:creationId xmlns:a16="http://schemas.microsoft.com/office/drawing/2014/main" id="{752A19E7-BFEE-4B7B-AB7A-9F4505DD4B97}"/>
              </a:ext>
            </a:extLst>
          </p:cNvPr>
          <p:cNvSpPr>
            <a:spLocks noGrp="1"/>
          </p:cNvSpPr>
          <p:nvPr>
            <p:ph type="body" sz="quarter" idx="12"/>
          </p:nvPr>
        </p:nvSpPr>
        <p:spPr>
          <a:xfrm>
            <a:off x="872708" y="3915647"/>
            <a:ext cx="5544293" cy="1097280"/>
          </a:xfrm>
        </p:spPr>
        <p:txBody>
          <a:bodyPr/>
          <a:lstStyle>
            <a:lvl1pPr marL="0" indent="0">
              <a:buNone/>
              <a:defRPr sz="1600">
                <a:solidFill>
                  <a:schemeClr val="tx1"/>
                </a:solidFill>
                <a:latin typeface="+mn-lt"/>
              </a:defRPr>
            </a:lvl1pPr>
          </a:lstStyle>
          <a:p>
            <a:pPr lvl="0"/>
            <a:r>
              <a:rPr lang="en-US"/>
              <a:t>Click to edit Master text styles</a:t>
            </a:r>
          </a:p>
        </p:txBody>
      </p:sp>
      <p:sp>
        <p:nvSpPr>
          <p:cNvPr id="4" name="Freeform: Shape 3">
            <a:extLst>
              <a:ext uri="{FF2B5EF4-FFF2-40B4-BE49-F238E27FC236}">
                <a16:creationId xmlns:a16="http://schemas.microsoft.com/office/drawing/2014/main" id="{1A59563B-8C8A-40AD-898C-CEE19F84A1CC}"/>
              </a:ext>
              <a:ext uri="{C183D7F6-B498-43B3-948B-1728B52AA6E4}">
                <adec:decorative xmlns:adec="http://schemas.microsoft.com/office/drawing/2017/decorative" val="1"/>
              </a:ext>
            </a:extLst>
          </p:cNvPr>
          <p:cNvSpPr>
            <a:spLocks/>
          </p:cNvSpPr>
          <p:nvPr userDrawn="1"/>
        </p:nvSpPr>
        <p:spPr>
          <a:xfrm flipH="1" flipV="1">
            <a:off x="0" y="1666154"/>
            <a:ext cx="7426458" cy="1393519"/>
          </a:xfrm>
          <a:custGeom>
            <a:avLst/>
            <a:gdLst>
              <a:gd name="connsiteX0" fmla="*/ 0 w 5095026"/>
              <a:gd name="connsiteY0" fmla="*/ 0 h 2505672"/>
              <a:gd name="connsiteX1" fmla="*/ 5095027 w 5095026"/>
              <a:gd name="connsiteY1" fmla="*/ 0 h 2505672"/>
              <a:gd name="connsiteX2" fmla="*/ 5095027 w 5095026"/>
              <a:gd name="connsiteY2" fmla="*/ 2505673 h 2505672"/>
              <a:gd name="connsiteX3" fmla="*/ 0 w 5095026"/>
              <a:gd name="connsiteY3" fmla="*/ 2505673 h 2505672"/>
            </a:gdLst>
            <a:ahLst/>
            <a:cxnLst>
              <a:cxn ang="0">
                <a:pos x="connsiteX0" y="connsiteY0"/>
              </a:cxn>
              <a:cxn ang="0">
                <a:pos x="connsiteX1" y="connsiteY1"/>
              </a:cxn>
              <a:cxn ang="0">
                <a:pos x="connsiteX2" y="connsiteY2"/>
              </a:cxn>
              <a:cxn ang="0">
                <a:pos x="connsiteX3" y="connsiteY3"/>
              </a:cxn>
            </a:cxnLst>
            <a:rect l="l" t="t" r="r" b="b"/>
            <a:pathLst>
              <a:path w="5095026" h="2505672">
                <a:moveTo>
                  <a:pt x="0" y="0"/>
                </a:moveTo>
                <a:lnTo>
                  <a:pt x="5095027" y="0"/>
                </a:lnTo>
                <a:lnTo>
                  <a:pt x="5095027" y="2505673"/>
                </a:lnTo>
                <a:lnTo>
                  <a:pt x="0" y="2505673"/>
                </a:lnTo>
                <a:close/>
              </a:path>
            </a:pathLst>
          </a:custGeom>
          <a:solidFill>
            <a:schemeClr val="accent1"/>
          </a:solidFill>
          <a:ln w="833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0818012-EBB2-45BE-8CC3-6723CAE9A03E}"/>
              </a:ext>
              <a:ext uri="{C183D7F6-B498-43B3-948B-1728B52AA6E4}">
                <adec:decorative xmlns:adec="http://schemas.microsoft.com/office/drawing/2017/decorative" val="1"/>
              </a:ext>
            </a:extLst>
          </p:cNvPr>
          <p:cNvSpPr>
            <a:spLocks/>
          </p:cNvSpPr>
          <p:nvPr userDrawn="1"/>
        </p:nvSpPr>
        <p:spPr>
          <a:xfrm flipV="1">
            <a:off x="5969759" y="1666155"/>
            <a:ext cx="466433" cy="1393519"/>
          </a:xfrm>
          <a:custGeom>
            <a:avLst/>
            <a:gdLst>
              <a:gd name="connsiteX0" fmla="*/ 0 w 5095026"/>
              <a:gd name="connsiteY0" fmla="*/ 0 h 2505672"/>
              <a:gd name="connsiteX1" fmla="*/ 5095027 w 5095026"/>
              <a:gd name="connsiteY1" fmla="*/ 0 h 2505672"/>
              <a:gd name="connsiteX2" fmla="*/ 5095027 w 5095026"/>
              <a:gd name="connsiteY2" fmla="*/ 2505673 h 2505672"/>
              <a:gd name="connsiteX3" fmla="*/ 0 w 5095026"/>
              <a:gd name="connsiteY3" fmla="*/ 2505673 h 2505672"/>
            </a:gdLst>
            <a:ahLst/>
            <a:cxnLst>
              <a:cxn ang="0">
                <a:pos x="connsiteX0" y="connsiteY0"/>
              </a:cxn>
              <a:cxn ang="0">
                <a:pos x="connsiteX1" y="connsiteY1"/>
              </a:cxn>
              <a:cxn ang="0">
                <a:pos x="connsiteX2" y="connsiteY2"/>
              </a:cxn>
              <a:cxn ang="0">
                <a:pos x="connsiteX3" y="connsiteY3"/>
              </a:cxn>
            </a:cxnLst>
            <a:rect l="l" t="t" r="r" b="b"/>
            <a:pathLst>
              <a:path w="5095026" h="2505672">
                <a:moveTo>
                  <a:pt x="0" y="0"/>
                </a:moveTo>
                <a:lnTo>
                  <a:pt x="5095027" y="0"/>
                </a:lnTo>
                <a:lnTo>
                  <a:pt x="5095027" y="2505673"/>
                </a:lnTo>
                <a:lnTo>
                  <a:pt x="0" y="2505673"/>
                </a:lnTo>
                <a:close/>
              </a:path>
            </a:pathLst>
          </a:custGeom>
          <a:solidFill>
            <a:srgbClr val="2E76BC"/>
          </a:solidFill>
          <a:ln w="833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965A108F-A441-4142-BBB6-DA89E752E3CB}"/>
              </a:ext>
              <a:ext uri="{C183D7F6-B498-43B3-948B-1728B52AA6E4}">
                <adec:decorative xmlns:adec="http://schemas.microsoft.com/office/drawing/2017/decorative" val="1"/>
              </a:ext>
            </a:extLst>
          </p:cNvPr>
          <p:cNvSpPr>
            <a:spLocks/>
          </p:cNvSpPr>
          <p:nvPr userDrawn="1"/>
        </p:nvSpPr>
        <p:spPr>
          <a:xfrm flipV="1">
            <a:off x="6439260" y="1666155"/>
            <a:ext cx="466433" cy="1393519"/>
          </a:xfrm>
          <a:custGeom>
            <a:avLst/>
            <a:gdLst>
              <a:gd name="connsiteX0" fmla="*/ 0 w 5095026"/>
              <a:gd name="connsiteY0" fmla="*/ 0 h 2505672"/>
              <a:gd name="connsiteX1" fmla="*/ 5095027 w 5095026"/>
              <a:gd name="connsiteY1" fmla="*/ 0 h 2505672"/>
              <a:gd name="connsiteX2" fmla="*/ 5095027 w 5095026"/>
              <a:gd name="connsiteY2" fmla="*/ 2505673 h 2505672"/>
              <a:gd name="connsiteX3" fmla="*/ 0 w 5095026"/>
              <a:gd name="connsiteY3" fmla="*/ 2505673 h 2505672"/>
            </a:gdLst>
            <a:ahLst/>
            <a:cxnLst>
              <a:cxn ang="0">
                <a:pos x="connsiteX0" y="connsiteY0"/>
              </a:cxn>
              <a:cxn ang="0">
                <a:pos x="connsiteX1" y="connsiteY1"/>
              </a:cxn>
              <a:cxn ang="0">
                <a:pos x="connsiteX2" y="connsiteY2"/>
              </a:cxn>
              <a:cxn ang="0">
                <a:pos x="connsiteX3" y="connsiteY3"/>
              </a:cxn>
            </a:cxnLst>
            <a:rect l="l" t="t" r="r" b="b"/>
            <a:pathLst>
              <a:path w="5095026" h="2505672">
                <a:moveTo>
                  <a:pt x="0" y="0"/>
                </a:moveTo>
                <a:lnTo>
                  <a:pt x="5095027" y="0"/>
                </a:lnTo>
                <a:lnTo>
                  <a:pt x="5095027" y="2505673"/>
                </a:lnTo>
                <a:lnTo>
                  <a:pt x="0" y="2505673"/>
                </a:lnTo>
                <a:close/>
              </a:path>
            </a:pathLst>
          </a:custGeom>
          <a:solidFill>
            <a:schemeClr val="accent1"/>
          </a:solidFill>
          <a:ln w="833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25B6B335-D4F7-428E-B4ED-34988A2F58A8}"/>
              </a:ext>
              <a:ext uri="{C183D7F6-B498-43B3-948B-1728B52AA6E4}">
                <adec:decorative xmlns:adec="http://schemas.microsoft.com/office/drawing/2017/decorative" val="1"/>
              </a:ext>
            </a:extLst>
          </p:cNvPr>
          <p:cNvSpPr>
            <a:spLocks/>
          </p:cNvSpPr>
          <p:nvPr userDrawn="1"/>
        </p:nvSpPr>
        <p:spPr>
          <a:xfrm flipV="1">
            <a:off x="6908114" y="1666155"/>
            <a:ext cx="466433" cy="1393519"/>
          </a:xfrm>
          <a:custGeom>
            <a:avLst/>
            <a:gdLst>
              <a:gd name="connsiteX0" fmla="*/ 0 w 5095026"/>
              <a:gd name="connsiteY0" fmla="*/ 0 h 2505672"/>
              <a:gd name="connsiteX1" fmla="*/ 5095027 w 5095026"/>
              <a:gd name="connsiteY1" fmla="*/ 0 h 2505672"/>
              <a:gd name="connsiteX2" fmla="*/ 5095027 w 5095026"/>
              <a:gd name="connsiteY2" fmla="*/ 2505673 h 2505672"/>
              <a:gd name="connsiteX3" fmla="*/ 0 w 5095026"/>
              <a:gd name="connsiteY3" fmla="*/ 2505673 h 2505672"/>
            </a:gdLst>
            <a:ahLst/>
            <a:cxnLst>
              <a:cxn ang="0">
                <a:pos x="connsiteX0" y="connsiteY0"/>
              </a:cxn>
              <a:cxn ang="0">
                <a:pos x="connsiteX1" y="connsiteY1"/>
              </a:cxn>
              <a:cxn ang="0">
                <a:pos x="connsiteX2" y="connsiteY2"/>
              </a:cxn>
              <a:cxn ang="0">
                <a:pos x="connsiteX3" y="connsiteY3"/>
              </a:cxn>
            </a:cxnLst>
            <a:rect l="l" t="t" r="r" b="b"/>
            <a:pathLst>
              <a:path w="5095026" h="2505672">
                <a:moveTo>
                  <a:pt x="0" y="0"/>
                </a:moveTo>
                <a:lnTo>
                  <a:pt x="5095027" y="0"/>
                </a:lnTo>
                <a:lnTo>
                  <a:pt x="5095027" y="2505673"/>
                </a:lnTo>
                <a:lnTo>
                  <a:pt x="0" y="2505673"/>
                </a:lnTo>
                <a:close/>
              </a:path>
            </a:pathLst>
          </a:custGeom>
          <a:solidFill>
            <a:schemeClr val="accent3"/>
          </a:solidFill>
          <a:ln w="833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9E411A-E4BD-4F1C-B0CB-80E1828E365F}"/>
              </a:ext>
              <a:ext uri="{C183D7F6-B498-43B3-948B-1728B52AA6E4}">
                <adec:decorative xmlns:adec="http://schemas.microsoft.com/office/drawing/2017/decorative" val="1"/>
              </a:ext>
            </a:extLst>
          </p:cNvPr>
          <p:cNvSpPr>
            <a:spLocks/>
          </p:cNvSpPr>
          <p:nvPr userDrawn="1"/>
        </p:nvSpPr>
        <p:spPr>
          <a:xfrm flipV="1">
            <a:off x="6436192" y="-5"/>
            <a:ext cx="471197" cy="1666155"/>
          </a:xfrm>
          <a:custGeom>
            <a:avLst/>
            <a:gdLst>
              <a:gd name="connsiteX0" fmla="*/ 0 w 5095026"/>
              <a:gd name="connsiteY0" fmla="*/ 0 h 2505672"/>
              <a:gd name="connsiteX1" fmla="*/ 5095027 w 5095026"/>
              <a:gd name="connsiteY1" fmla="*/ 0 h 2505672"/>
              <a:gd name="connsiteX2" fmla="*/ 5095027 w 5095026"/>
              <a:gd name="connsiteY2" fmla="*/ 2505673 h 2505672"/>
              <a:gd name="connsiteX3" fmla="*/ 0 w 5095026"/>
              <a:gd name="connsiteY3" fmla="*/ 2505673 h 2505672"/>
            </a:gdLst>
            <a:ahLst/>
            <a:cxnLst>
              <a:cxn ang="0">
                <a:pos x="connsiteX0" y="connsiteY0"/>
              </a:cxn>
              <a:cxn ang="0">
                <a:pos x="connsiteX1" y="connsiteY1"/>
              </a:cxn>
              <a:cxn ang="0">
                <a:pos x="connsiteX2" y="connsiteY2"/>
              </a:cxn>
              <a:cxn ang="0">
                <a:pos x="connsiteX3" y="connsiteY3"/>
              </a:cxn>
            </a:cxnLst>
            <a:rect l="l" t="t" r="r" b="b"/>
            <a:pathLst>
              <a:path w="5095026" h="2505672">
                <a:moveTo>
                  <a:pt x="0" y="0"/>
                </a:moveTo>
                <a:lnTo>
                  <a:pt x="5095027" y="0"/>
                </a:lnTo>
                <a:lnTo>
                  <a:pt x="5095027" y="2505673"/>
                </a:lnTo>
                <a:lnTo>
                  <a:pt x="0" y="2505673"/>
                </a:lnTo>
                <a:close/>
              </a:path>
            </a:pathLst>
          </a:custGeom>
          <a:solidFill>
            <a:schemeClr val="accent4"/>
          </a:solidFill>
          <a:ln w="8336" cap="flat">
            <a:noFill/>
            <a:prstDash val="solid"/>
            <a:miter/>
          </a:ln>
        </p:spPr>
        <p:txBody>
          <a:bodyPr rtlCol="0" anchor="ctr"/>
          <a:lstStyle/>
          <a:p>
            <a:endParaRPr lang="en-US"/>
          </a:p>
        </p:txBody>
      </p:sp>
      <p:sp>
        <p:nvSpPr>
          <p:cNvPr id="13" name="Picture Placeholder 12" descr="Picture placeholder">
            <a:extLst>
              <a:ext uri="{FF2B5EF4-FFF2-40B4-BE49-F238E27FC236}">
                <a16:creationId xmlns:a16="http://schemas.microsoft.com/office/drawing/2014/main" id="{BA0AE981-0FE0-4DF6-A99F-CC9026393172}"/>
              </a:ext>
            </a:extLst>
          </p:cNvPr>
          <p:cNvSpPr>
            <a:spLocks noGrp="1"/>
          </p:cNvSpPr>
          <p:nvPr>
            <p:ph type="pic" sz="quarter" idx="10"/>
          </p:nvPr>
        </p:nvSpPr>
        <p:spPr>
          <a:xfrm>
            <a:off x="7373823" y="-5"/>
            <a:ext cx="4351744" cy="6857999"/>
          </a:xfrm>
        </p:spPr>
        <p:txBody>
          <a:bodyPr/>
          <a:lstStyle/>
          <a:p>
            <a:endParaRPr lang="en-US"/>
          </a:p>
        </p:txBody>
      </p:sp>
      <p:sp>
        <p:nvSpPr>
          <p:cNvPr id="9" name="Freeform: Shape 8">
            <a:extLst>
              <a:ext uri="{FF2B5EF4-FFF2-40B4-BE49-F238E27FC236}">
                <a16:creationId xmlns:a16="http://schemas.microsoft.com/office/drawing/2014/main" id="{D45A5551-EE88-49FD-AD13-6CED30EF5C63}"/>
              </a:ext>
              <a:ext uri="{C183D7F6-B498-43B3-948B-1728B52AA6E4}">
                <adec:decorative xmlns:adec="http://schemas.microsoft.com/office/drawing/2017/decorative" val="1"/>
              </a:ext>
            </a:extLst>
          </p:cNvPr>
          <p:cNvSpPr/>
          <p:nvPr userDrawn="1"/>
        </p:nvSpPr>
        <p:spPr>
          <a:xfrm flipV="1">
            <a:off x="11725567" y="0"/>
            <a:ext cx="466433" cy="6858000"/>
          </a:xfrm>
          <a:custGeom>
            <a:avLst/>
            <a:gdLst>
              <a:gd name="connsiteX0" fmla="*/ 0 w 5095026"/>
              <a:gd name="connsiteY0" fmla="*/ 0 h 2505672"/>
              <a:gd name="connsiteX1" fmla="*/ 5095027 w 5095026"/>
              <a:gd name="connsiteY1" fmla="*/ 0 h 2505672"/>
              <a:gd name="connsiteX2" fmla="*/ 5095027 w 5095026"/>
              <a:gd name="connsiteY2" fmla="*/ 2505673 h 2505672"/>
              <a:gd name="connsiteX3" fmla="*/ 0 w 5095026"/>
              <a:gd name="connsiteY3" fmla="*/ 2505673 h 2505672"/>
            </a:gdLst>
            <a:ahLst/>
            <a:cxnLst>
              <a:cxn ang="0">
                <a:pos x="connsiteX0" y="connsiteY0"/>
              </a:cxn>
              <a:cxn ang="0">
                <a:pos x="connsiteX1" y="connsiteY1"/>
              </a:cxn>
              <a:cxn ang="0">
                <a:pos x="connsiteX2" y="connsiteY2"/>
              </a:cxn>
              <a:cxn ang="0">
                <a:pos x="connsiteX3" y="connsiteY3"/>
              </a:cxn>
            </a:cxnLst>
            <a:rect l="l" t="t" r="r" b="b"/>
            <a:pathLst>
              <a:path w="5095026" h="2505672">
                <a:moveTo>
                  <a:pt x="0" y="0"/>
                </a:moveTo>
                <a:lnTo>
                  <a:pt x="5095027" y="0"/>
                </a:lnTo>
                <a:lnTo>
                  <a:pt x="5095027" y="2505673"/>
                </a:lnTo>
                <a:lnTo>
                  <a:pt x="0" y="2505673"/>
                </a:lnTo>
                <a:close/>
              </a:path>
            </a:pathLst>
          </a:custGeom>
          <a:solidFill>
            <a:schemeClr val="tx2"/>
          </a:solidFill>
          <a:ln w="8336" cap="flat">
            <a:noFill/>
            <a:prstDash val="solid"/>
            <a:miter/>
          </a:ln>
        </p:spPr>
        <p:txBody>
          <a:bodyPr rtlCol="0" anchor="ctr"/>
          <a:lstStyle/>
          <a:p>
            <a:endParaRPr lang="en-US"/>
          </a:p>
        </p:txBody>
      </p:sp>
      <p:pic>
        <p:nvPicPr>
          <p:cNvPr id="12" name="Graphic 11" descr="Microsoft Federal logo">
            <a:extLst>
              <a:ext uri="{FF2B5EF4-FFF2-40B4-BE49-F238E27FC236}">
                <a16:creationId xmlns:a16="http://schemas.microsoft.com/office/drawing/2014/main" id="{6278C591-AC5A-4F6D-A591-365053B31A2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2421924" cy="763600"/>
          </a:xfrm>
          <a:prstGeom prst="rect">
            <a:avLst/>
          </a:prstGeom>
        </p:spPr>
      </p:pic>
      <p:sp>
        <p:nvSpPr>
          <p:cNvPr id="18" name="Text Placeholder 2">
            <a:extLst>
              <a:ext uri="{FF2B5EF4-FFF2-40B4-BE49-F238E27FC236}">
                <a16:creationId xmlns:a16="http://schemas.microsoft.com/office/drawing/2014/main" id="{D9AB606C-7706-4172-8D1B-21C1C05FCA67}"/>
              </a:ext>
            </a:extLst>
          </p:cNvPr>
          <p:cNvSpPr>
            <a:spLocks noGrp="1"/>
          </p:cNvSpPr>
          <p:nvPr>
            <p:ph type="body" sz="quarter" idx="11"/>
          </p:nvPr>
        </p:nvSpPr>
        <p:spPr>
          <a:xfrm>
            <a:off x="817025" y="1985015"/>
            <a:ext cx="5059572" cy="738664"/>
          </a:xfrm>
        </p:spPr>
        <p:txBody>
          <a:bodyPr/>
          <a:lstStyle>
            <a:lvl1pPr marL="0" indent="0">
              <a:buNone/>
              <a:defRPr sz="4800">
                <a:solidFill>
                  <a:schemeClr val="bg1"/>
                </a:solidFill>
                <a:latin typeface="+mj-lt"/>
              </a:defRPr>
            </a:lvl1pPr>
          </a:lstStyle>
          <a:p>
            <a:pPr lvl="0"/>
            <a:r>
              <a:rPr lang="en-US"/>
              <a:t>Click to edit Master text styles</a:t>
            </a:r>
          </a:p>
        </p:txBody>
      </p:sp>
      <p:sp>
        <p:nvSpPr>
          <p:cNvPr id="20" name="Text Placeholder 2">
            <a:extLst>
              <a:ext uri="{FF2B5EF4-FFF2-40B4-BE49-F238E27FC236}">
                <a16:creationId xmlns:a16="http://schemas.microsoft.com/office/drawing/2014/main" id="{866000A4-7578-4B15-BC20-F6F077761D8E}"/>
              </a:ext>
            </a:extLst>
          </p:cNvPr>
          <p:cNvSpPr>
            <a:spLocks noGrp="1"/>
          </p:cNvSpPr>
          <p:nvPr>
            <p:ph type="body" sz="quarter" idx="13"/>
          </p:nvPr>
        </p:nvSpPr>
        <p:spPr>
          <a:xfrm>
            <a:off x="872708" y="3428994"/>
            <a:ext cx="5059572" cy="369332"/>
          </a:xfrm>
        </p:spPr>
        <p:txBody>
          <a:bodyPr/>
          <a:lstStyle>
            <a:lvl1pPr marL="0" indent="0">
              <a:buNone/>
              <a:defRPr sz="2400">
                <a:solidFill>
                  <a:srgbClr val="0078D4"/>
                </a:solidFill>
                <a:latin typeface="+mj-lt"/>
              </a:defRPr>
            </a:lvl1pPr>
          </a:lstStyle>
          <a:p>
            <a:pPr lvl="0"/>
            <a:r>
              <a:rPr lang="en-US"/>
              <a:t>Click to edit Master text styles</a:t>
            </a:r>
          </a:p>
        </p:txBody>
      </p:sp>
      <p:sp>
        <p:nvSpPr>
          <p:cNvPr id="21" name="Text Placeholder 2">
            <a:extLst>
              <a:ext uri="{FF2B5EF4-FFF2-40B4-BE49-F238E27FC236}">
                <a16:creationId xmlns:a16="http://schemas.microsoft.com/office/drawing/2014/main" id="{EF14594B-FCCC-4D6D-B2BF-5D12521C06B2}"/>
              </a:ext>
            </a:extLst>
          </p:cNvPr>
          <p:cNvSpPr>
            <a:spLocks noGrp="1"/>
          </p:cNvSpPr>
          <p:nvPr>
            <p:ph type="body" sz="quarter" idx="14"/>
          </p:nvPr>
        </p:nvSpPr>
        <p:spPr>
          <a:xfrm>
            <a:off x="872708" y="5595437"/>
            <a:ext cx="5059572" cy="276999"/>
          </a:xfrm>
        </p:spPr>
        <p:txBody>
          <a:bodyPr/>
          <a:lstStyle>
            <a:lvl1pPr marL="0" indent="0">
              <a:buNone/>
              <a:defRPr sz="1800">
                <a:solidFill>
                  <a:srgbClr val="243A5E"/>
                </a:solidFill>
                <a:latin typeface="+mj-lt"/>
              </a:defRPr>
            </a:lvl1pPr>
          </a:lstStyle>
          <a:p>
            <a:pPr lvl="0"/>
            <a:r>
              <a:rPr lang="en-US"/>
              <a:t>Click to edit Master text styles</a:t>
            </a:r>
          </a:p>
        </p:txBody>
      </p:sp>
    </p:spTree>
    <p:extLst>
      <p:ext uri="{BB962C8B-B14F-4D97-AF65-F5344CB8AC3E}">
        <p14:creationId xmlns:p14="http://schemas.microsoft.com/office/powerpoint/2010/main" val="3259111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Infographic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86C39508-A1EF-45D7-9812-20B1C96141DE}"/>
              </a:ext>
            </a:extLst>
          </p:cNvPr>
          <p:cNvSpPr>
            <a:spLocks noGrp="1"/>
          </p:cNvSpPr>
          <p:nvPr>
            <p:ph type="body" sz="quarter" idx="14"/>
          </p:nvPr>
        </p:nvSpPr>
        <p:spPr>
          <a:xfrm>
            <a:off x="587613" y="472344"/>
            <a:ext cx="4622601" cy="615553"/>
          </a:xfrm>
        </p:spPr>
        <p:txBody>
          <a:bodyPr/>
          <a:lstStyle>
            <a:lvl1pPr marL="0" indent="0">
              <a:buNone/>
              <a:defRPr sz="4000">
                <a:solidFill>
                  <a:schemeClr val="tx2"/>
                </a:solidFill>
                <a:latin typeface="+mj-lt"/>
              </a:defRPr>
            </a:lvl1pPr>
            <a:lvl2pPr marL="228600" indent="0">
              <a:buNone/>
              <a:defRPr/>
            </a:lvl2pPr>
          </a:lstStyle>
          <a:p>
            <a:pPr lvl="0"/>
            <a:endParaRPr lang="en-US"/>
          </a:p>
        </p:txBody>
      </p:sp>
      <p:sp>
        <p:nvSpPr>
          <p:cNvPr id="19" name="Rectangle 18">
            <a:extLst>
              <a:ext uri="{FF2B5EF4-FFF2-40B4-BE49-F238E27FC236}">
                <a16:creationId xmlns:a16="http://schemas.microsoft.com/office/drawing/2014/main" id="{D0DB9B25-E4B3-4D94-9E4F-815D4DCA2D4F}"/>
              </a:ext>
              <a:ext uri="{C183D7F6-B498-43B3-948B-1728B52AA6E4}">
                <adec:decorative xmlns:adec="http://schemas.microsoft.com/office/drawing/2017/decorative" val="1"/>
              </a:ext>
            </a:extLst>
          </p:cNvPr>
          <p:cNvSpPr/>
          <p:nvPr userDrawn="1"/>
        </p:nvSpPr>
        <p:spPr bwMode="auto">
          <a:xfrm>
            <a:off x="-1" y="1468014"/>
            <a:ext cx="12192001" cy="1958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2">
            <a:extLst>
              <a:ext uri="{FF2B5EF4-FFF2-40B4-BE49-F238E27FC236}">
                <a16:creationId xmlns:a16="http://schemas.microsoft.com/office/drawing/2014/main" id="{78657762-6757-4800-A29F-6C6FF3B36240}"/>
              </a:ext>
            </a:extLst>
          </p:cNvPr>
          <p:cNvSpPr>
            <a:spLocks noGrp="1"/>
          </p:cNvSpPr>
          <p:nvPr>
            <p:ph type="body" sz="quarter" idx="23"/>
          </p:nvPr>
        </p:nvSpPr>
        <p:spPr>
          <a:xfrm>
            <a:off x="757770" y="2194271"/>
            <a:ext cx="10213133" cy="997280"/>
          </a:xfrm>
        </p:spPr>
        <p:txBody>
          <a:bodyPr/>
          <a:lstStyle>
            <a:lvl1pPr marL="0" indent="0">
              <a:buNone/>
              <a:defRPr sz="1600">
                <a:solidFill>
                  <a:schemeClr val="bg1"/>
                </a:solidFill>
                <a:latin typeface="+mn-lt"/>
              </a:defRPr>
            </a:lvl1pPr>
            <a:lvl2pPr marL="228600" indent="0">
              <a:buNone/>
              <a:defRPr/>
            </a:lvl2pPr>
          </a:lstStyle>
          <a:p>
            <a:pPr lvl="0"/>
            <a:endParaRPr lang="en-US"/>
          </a:p>
        </p:txBody>
      </p:sp>
      <p:sp>
        <p:nvSpPr>
          <p:cNvPr id="16" name="Text Placeholder 2">
            <a:extLst>
              <a:ext uri="{FF2B5EF4-FFF2-40B4-BE49-F238E27FC236}">
                <a16:creationId xmlns:a16="http://schemas.microsoft.com/office/drawing/2014/main" id="{DBAA0776-4B6B-4615-B8BA-2BD77D84173B}"/>
              </a:ext>
            </a:extLst>
          </p:cNvPr>
          <p:cNvSpPr>
            <a:spLocks noGrp="1"/>
          </p:cNvSpPr>
          <p:nvPr>
            <p:ph type="body" sz="quarter" idx="22"/>
          </p:nvPr>
        </p:nvSpPr>
        <p:spPr>
          <a:xfrm>
            <a:off x="757770" y="4955216"/>
            <a:ext cx="1920240" cy="320040"/>
          </a:xfrm>
        </p:spPr>
        <p:txBody>
          <a:bodyPr/>
          <a:lstStyle>
            <a:lvl1pPr marL="0" indent="0">
              <a:buNone/>
              <a:defRPr sz="1600">
                <a:solidFill>
                  <a:schemeClr val="accent3"/>
                </a:solidFill>
                <a:latin typeface="+mj-lt"/>
              </a:defRPr>
            </a:lvl1pPr>
            <a:lvl2pPr marL="228600" indent="0">
              <a:buNone/>
              <a:defRPr/>
            </a:lvl2pPr>
          </a:lstStyle>
          <a:p>
            <a:pPr lvl="0"/>
            <a:endParaRPr lang="en-US"/>
          </a:p>
        </p:txBody>
      </p:sp>
      <p:sp>
        <p:nvSpPr>
          <p:cNvPr id="17" name="Text Placeholder 2">
            <a:extLst>
              <a:ext uri="{FF2B5EF4-FFF2-40B4-BE49-F238E27FC236}">
                <a16:creationId xmlns:a16="http://schemas.microsoft.com/office/drawing/2014/main" id="{124E9995-31EB-4AFE-B32E-7A1A3D324CF9}"/>
              </a:ext>
            </a:extLst>
          </p:cNvPr>
          <p:cNvSpPr>
            <a:spLocks noGrp="1"/>
          </p:cNvSpPr>
          <p:nvPr>
            <p:ph type="body" sz="quarter" idx="24"/>
          </p:nvPr>
        </p:nvSpPr>
        <p:spPr>
          <a:xfrm>
            <a:off x="757770" y="1756507"/>
            <a:ext cx="10213133" cy="307777"/>
          </a:xfrm>
        </p:spPr>
        <p:txBody>
          <a:bodyPr/>
          <a:lstStyle>
            <a:lvl1pPr marL="0" indent="0">
              <a:buNone/>
              <a:defRPr sz="2000">
                <a:solidFill>
                  <a:schemeClr val="bg1"/>
                </a:solidFill>
                <a:latin typeface="+mj-lt"/>
              </a:defRPr>
            </a:lvl1pPr>
            <a:lvl2pPr marL="228600" indent="0">
              <a:buNone/>
              <a:defRPr/>
            </a:lvl2pPr>
          </a:lstStyle>
          <a:p>
            <a:pPr lvl="0"/>
            <a:endParaRPr lang="en-US"/>
          </a:p>
        </p:txBody>
      </p:sp>
      <p:sp>
        <p:nvSpPr>
          <p:cNvPr id="18" name="Text Placeholder 2">
            <a:extLst>
              <a:ext uri="{FF2B5EF4-FFF2-40B4-BE49-F238E27FC236}">
                <a16:creationId xmlns:a16="http://schemas.microsoft.com/office/drawing/2014/main" id="{3F20414B-AA9A-483F-BD37-CD643A065D12}"/>
              </a:ext>
            </a:extLst>
          </p:cNvPr>
          <p:cNvSpPr>
            <a:spLocks noGrp="1"/>
          </p:cNvSpPr>
          <p:nvPr>
            <p:ph type="body" sz="quarter" idx="25"/>
          </p:nvPr>
        </p:nvSpPr>
        <p:spPr>
          <a:xfrm>
            <a:off x="757770" y="5304896"/>
            <a:ext cx="1920240" cy="804510"/>
          </a:xfrm>
        </p:spPr>
        <p:txBody>
          <a:bodyPr/>
          <a:lstStyle>
            <a:lvl1pPr marL="0" indent="0">
              <a:buNone/>
              <a:defRPr sz="1200">
                <a:solidFill>
                  <a:schemeClr val="tx1"/>
                </a:solidFill>
                <a:latin typeface="+mn-lt"/>
              </a:defRPr>
            </a:lvl1pPr>
            <a:lvl2pPr marL="228600" indent="0">
              <a:buNone/>
              <a:defRPr/>
            </a:lvl2pPr>
          </a:lstStyle>
          <a:p>
            <a:pPr lvl="0"/>
            <a:endParaRPr lang="en-US"/>
          </a:p>
        </p:txBody>
      </p:sp>
    </p:spTree>
    <p:extLst>
      <p:ext uri="{BB962C8B-B14F-4D97-AF65-F5344CB8AC3E}">
        <p14:creationId xmlns:p14="http://schemas.microsoft.com/office/powerpoint/2010/main" val="4082920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ata chart slide">
    <p:spTree>
      <p:nvGrpSpPr>
        <p:cNvPr id="1" name=""/>
        <p:cNvGrpSpPr/>
        <p:nvPr/>
      </p:nvGrpSpPr>
      <p:grpSpPr>
        <a:xfrm>
          <a:off x="0" y="0"/>
          <a:ext cx="0" cy="0"/>
          <a:chOff x="0" y="0"/>
          <a:chExt cx="0" cy="0"/>
        </a:xfrm>
      </p:grpSpPr>
      <p:sp>
        <p:nvSpPr>
          <p:cNvPr id="36" name="Text Placeholder 37">
            <a:extLst>
              <a:ext uri="{FF2B5EF4-FFF2-40B4-BE49-F238E27FC236}">
                <a16:creationId xmlns:a16="http://schemas.microsoft.com/office/drawing/2014/main" id="{FE96A012-29EA-467B-BC5C-A55FF0DDD34F}"/>
              </a:ext>
            </a:extLst>
          </p:cNvPr>
          <p:cNvSpPr>
            <a:spLocks noGrp="1"/>
          </p:cNvSpPr>
          <p:nvPr>
            <p:ph type="body" sz="quarter" idx="17"/>
          </p:nvPr>
        </p:nvSpPr>
        <p:spPr>
          <a:xfrm>
            <a:off x="7393560" y="4714559"/>
            <a:ext cx="3566160" cy="1554480"/>
          </a:xfrm>
        </p:spPr>
        <p:txBody>
          <a:bodyPr/>
          <a:lstStyle>
            <a:lvl1pPr marL="0" indent="0">
              <a:buNone/>
              <a:defRPr sz="1400">
                <a:solidFill>
                  <a:schemeClr val="tx1"/>
                </a:solidFill>
                <a:latin typeface="+mn-lt"/>
              </a:defRPr>
            </a:lvl1pPr>
          </a:lstStyle>
          <a:p>
            <a:pPr lvl="0"/>
            <a:r>
              <a:rPr lang="en-US"/>
              <a:t>Click to edit Master text styles</a:t>
            </a:r>
          </a:p>
        </p:txBody>
      </p:sp>
      <p:grpSp>
        <p:nvGrpSpPr>
          <p:cNvPr id="14" name="Group 13">
            <a:extLst>
              <a:ext uri="{FF2B5EF4-FFF2-40B4-BE49-F238E27FC236}">
                <a16:creationId xmlns:a16="http://schemas.microsoft.com/office/drawing/2014/main" id="{112BF37D-FAEB-4CE5-8F3B-77F72ED4B4E6}"/>
              </a:ext>
            </a:extLst>
          </p:cNvPr>
          <p:cNvGrpSpPr/>
          <p:nvPr userDrawn="1"/>
        </p:nvGrpSpPr>
        <p:grpSpPr>
          <a:xfrm>
            <a:off x="11576862" y="0"/>
            <a:ext cx="615588" cy="6858000"/>
            <a:chOff x="11453525" y="0"/>
            <a:chExt cx="615588" cy="6858000"/>
          </a:xfrm>
        </p:grpSpPr>
        <p:sp>
          <p:nvSpPr>
            <p:cNvPr id="11" name="Graphic 120">
              <a:extLst>
                <a:ext uri="{FF2B5EF4-FFF2-40B4-BE49-F238E27FC236}">
                  <a16:creationId xmlns:a16="http://schemas.microsoft.com/office/drawing/2014/main" id="{67D9C47F-0FE6-4E2B-9153-2941ED22E2F4}"/>
                </a:ext>
              </a:extLst>
            </p:cNvPr>
            <p:cNvSpPr>
              <a:spLocks/>
            </p:cNvSpPr>
            <p:nvPr/>
          </p:nvSpPr>
          <p:spPr>
            <a:xfrm>
              <a:off x="11642884" y="5055713"/>
              <a:ext cx="211813" cy="842764"/>
            </a:xfrm>
            <a:custGeom>
              <a:avLst/>
              <a:gdLst>
                <a:gd name="connsiteX0" fmla="*/ 0 w 157733"/>
                <a:gd name="connsiteY0" fmla="*/ 0 h 649795"/>
                <a:gd name="connsiteX1" fmla="*/ 157734 w 157733"/>
                <a:gd name="connsiteY1" fmla="*/ 0 h 649795"/>
                <a:gd name="connsiteX2" fmla="*/ 157734 w 157733"/>
                <a:gd name="connsiteY2" fmla="*/ 649795 h 649795"/>
                <a:gd name="connsiteX3" fmla="*/ 0 w 157733"/>
                <a:gd name="connsiteY3" fmla="*/ 649795 h 649795"/>
              </a:gdLst>
              <a:ahLst/>
              <a:cxnLst>
                <a:cxn ang="0">
                  <a:pos x="connsiteX0" y="connsiteY0"/>
                </a:cxn>
                <a:cxn ang="0">
                  <a:pos x="connsiteX1" y="connsiteY1"/>
                </a:cxn>
                <a:cxn ang="0">
                  <a:pos x="connsiteX2" y="connsiteY2"/>
                </a:cxn>
                <a:cxn ang="0">
                  <a:pos x="connsiteX3" y="connsiteY3"/>
                </a:cxn>
              </a:cxnLst>
              <a:rect l="l" t="t" r="r" b="b"/>
              <a:pathLst>
                <a:path w="157733" h="649795">
                  <a:moveTo>
                    <a:pt x="0" y="0"/>
                  </a:moveTo>
                  <a:lnTo>
                    <a:pt x="157734" y="0"/>
                  </a:lnTo>
                  <a:lnTo>
                    <a:pt x="157734" y="649795"/>
                  </a:lnTo>
                  <a:lnTo>
                    <a:pt x="0" y="649795"/>
                  </a:lnTo>
                  <a:close/>
                </a:path>
              </a:pathLst>
            </a:custGeom>
            <a:solidFill>
              <a:schemeClr val="bg2"/>
            </a:solidFill>
            <a:ln w="9525" cap="flat">
              <a:noFill/>
              <a:prstDash val="solid"/>
              <a:miter/>
            </a:ln>
          </p:spPr>
          <p:txBody>
            <a:bodyPr rtlCol="0" anchor="ctr"/>
            <a:lstStyle/>
            <a:p>
              <a:endParaRPr lang="en-US"/>
            </a:p>
          </p:txBody>
        </p:sp>
        <p:sp>
          <p:nvSpPr>
            <p:cNvPr id="3" name="Graphic 120">
              <a:extLst>
                <a:ext uri="{FF2B5EF4-FFF2-40B4-BE49-F238E27FC236}">
                  <a16:creationId xmlns:a16="http://schemas.microsoft.com/office/drawing/2014/main" id="{EF77E511-EB0D-4A16-9D58-1574E0E2A3DD}"/>
                </a:ext>
              </a:extLst>
            </p:cNvPr>
            <p:cNvSpPr>
              <a:spLocks/>
            </p:cNvSpPr>
            <p:nvPr/>
          </p:nvSpPr>
          <p:spPr>
            <a:xfrm>
              <a:off x="11608793" y="2524646"/>
              <a:ext cx="274576" cy="846256"/>
            </a:xfrm>
            <a:custGeom>
              <a:avLst/>
              <a:gdLst>
                <a:gd name="connsiteX0" fmla="*/ 0 w 158305"/>
                <a:gd name="connsiteY0" fmla="*/ 0 h 645223"/>
                <a:gd name="connsiteX1" fmla="*/ 158306 w 158305"/>
                <a:gd name="connsiteY1" fmla="*/ 0 h 645223"/>
                <a:gd name="connsiteX2" fmla="*/ 158306 w 158305"/>
                <a:gd name="connsiteY2" fmla="*/ 645224 h 645223"/>
                <a:gd name="connsiteX3" fmla="*/ 0 w 158305"/>
                <a:gd name="connsiteY3" fmla="*/ 645224 h 645223"/>
              </a:gdLst>
              <a:ahLst/>
              <a:cxnLst>
                <a:cxn ang="0">
                  <a:pos x="connsiteX0" y="connsiteY0"/>
                </a:cxn>
                <a:cxn ang="0">
                  <a:pos x="connsiteX1" y="connsiteY1"/>
                </a:cxn>
                <a:cxn ang="0">
                  <a:pos x="connsiteX2" y="connsiteY2"/>
                </a:cxn>
                <a:cxn ang="0">
                  <a:pos x="connsiteX3" y="connsiteY3"/>
                </a:cxn>
              </a:cxnLst>
              <a:rect l="l" t="t" r="r" b="b"/>
              <a:pathLst>
                <a:path w="158305" h="645223">
                  <a:moveTo>
                    <a:pt x="0" y="0"/>
                  </a:moveTo>
                  <a:lnTo>
                    <a:pt x="158306" y="0"/>
                  </a:lnTo>
                  <a:lnTo>
                    <a:pt x="158306" y="645224"/>
                  </a:lnTo>
                  <a:lnTo>
                    <a:pt x="0" y="645224"/>
                  </a:lnTo>
                  <a:close/>
                </a:path>
              </a:pathLst>
            </a:custGeom>
            <a:solidFill>
              <a:schemeClr val="accent3"/>
            </a:solidFill>
            <a:ln w="9525" cap="flat">
              <a:noFill/>
              <a:prstDash val="solid"/>
              <a:miter/>
            </a:ln>
          </p:spPr>
          <p:txBody>
            <a:bodyPr rtlCol="0" anchor="ctr"/>
            <a:lstStyle/>
            <a:p>
              <a:endParaRPr lang="en-US"/>
            </a:p>
          </p:txBody>
        </p:sp>
        <p:sp>
          <p:nvSpPr>
            <p:cNvPr id="4" name="Graphic 120">
              <a:extLst>
                <a:ext uri="{FF2B5EF4-FFF2-40B4-BE49-F238E27FC236}">
                  <a16:creationId xmlns:a16="http://schemas.microsoft.com/office/drawing/2014/main" id="{7EBAE601-3373-445C-8D2F-A58A0E60D624}"/>
                </a:ext>
              </a:extLst>
            </p:cNvPr>
            <p:cNvSpPr/>
            <p:nvPr/>
          </p:nvSpPr>
          <p:spPr>
            <a:xfrm>
              <a:off x="11454273" y="2524646"/>
              <a:ext cx="188611" cy="846256"/>
            </a:xfrm>
            <a:custGeom>
              <a:avLst/>
              <a:gdLst>
                <a:gd name="connsiteX0" fmla="*/ 0 w 145161"/>
                <a:gd name="connsiteY0" fmla="*/ 0 h 646175"/>
                <a:gd name="connsiteX1" fmla="*/ 145161 w 145161"/>
                <a:gd name="connsiteY1" fmla="*/ 0 h 646175"/>
                <a:gd name="connsiteX2" fmla="*/ 145161 w 145161"/>
                <a:gd name="connsiteY2" fmla="*/ 646176 h 646175"/>
                <a:gd name="connsiteX3" fmla="*/ 0 w 145161"/>
                <a:gd name="connsiteY3" fmla="*/ 646176 h 646175"/>
              </a:gdLst>
              <a:ahLst/>
              <a:cxnLst>
                <a:cxn ang="0">
                  <a:pos x="connsiteX0" y="connsiteY0"/>
                </a:cxn>
                <a:cxn ang="0">
                  <a:pos x="connsiteX1" y="connsiteY1"/>
                </a:cxn>
                <a:cxn ang="0">
                  <a:pos x="connsiteX2" y="connsiteY2"/>
                </a:cxn>
                <a:cxn ang="0">
                  <a:pos x="connsiteX3" y="connsiteY3"/>
                </a:cxn>
              </a:cxnLst>
              <a:rect l="l" t="t" r="r" b="b"/>
              <a:pathLst>
                <a:path w="145161" h="646175">
                  <a:moveTo>
                    <a:pt x="0" y="0"/>
                  </a:moveTo>
                  <a:lnTo>
                    <a:pt x="145161" y="0"/>
                  </a:lnTo>
                  <a:lnTo>
                    <a:pt x="145161" y="646176"/>
                  </a:lnTo>
                  <a:lnTo>
                    <a:pt x="0" y="646176"/>
                  </a:lnTo>
                  <a:close/>
                </a:path>
              </a:pathLst>
            </a:custGeom>
            <a:solidFill>
              <a:srgbClr val="D2D2D2"/>
            </a:solidFill>
            <a:ln w="9525" cap="flat">
              <a:noFill/>
              <a:prstDash val="solid"/>
              <a:miter/>
            </a:ln>
          </p:spPr>
          <p:txBody>
            <a:bodyPr rtlCol="0" anchor="ctr"/>
            <a:lstStyle/>
            <a:p>
              <a:endParaRPr lang="en-US"/>
            </a:p>
          </p:txBody>
        </p:sp>
        <p:sp>
          <p:nvSpPr>
            <p:cNvPr id="5" name="Graphic 120">
              <a:extLst>
                <a:ext uri="{FF2B5EF4-FFF2-40B4-BE49-F238E27FC236}">
                  <a16:creationId xmlns:a16="http://schemas.microsoft.com/office/drawing/2014/main" id="{E152087E-7900-4BA8-86DE-D2E5BD098F89}"/>
                </a:ext>
              </a:extLst>
            </p:cNvPr>
            <p:cNvSpPr/>
            <p:nvPr/>
          </p:nvSpPr>
          <p:spPr>
            <a:xfrm>
              <a:off x="11454273" y="4214635"/>
              <a:ext cx="190108" cy="839802"/>
            </a:xfrm>
            <a:custGeom>
              <a:avLst/>
              <a:gdLst>
                <a:gd name="connsiteX0" fmla="*/ 0 w 145161"/>
                <a:gd name="connsiteY0" fmla="*/ 0 h 642366"/>
                <a:gd name="connsiteX1" fmla="*/ 145161 w 145161"/>
                <a:gd name="connsiteY1" fmla="*/ 0 h 642366"/>
                <a:gd name="connsiteX2" fmla="*/ 145161 w 145161"/>
                <a:gd name="connsiteY2" fmla="*/ 642366 h 642366"/>
                <a:gd name="connsiteX3" fmla="*/ 0 w 145161"/>
                <a:gd name="connsiteY3" fmla="*/ 642366 h 642366"/>
              </a:gdLst>
              <a:ahLst/>
              <a:cxnLst>
                <a:cxn ang="0">
                  <a:pos x="connsiteX0" y="connsiteY0"/>
                </a:cxn>
                <a:cxn ang="0">
                  <a:pos x="connsiteX1" y="connsiteY1"/>
                </a:cxn>
                <a:cxn ang="0">
                  <a:pos x="connsiteX2" y="connsiteY2"/>
                </a:cxn>
                <a:cxn ang="0">
                  <a:pos x="connsiteX3" y="connsiteY3"/>
                </a:cxn>
              </a:cxnLst>
              <a:rect l="l" t="t" r="r" b="b"/>
              <a:pathLst>
                <a:path w="145161" h="642366">
                  <a:moveTo>
                    <a:pt x="0" y="0"/>
                  </a:moveTo>
                  <a:lnTo>
                    <a:pt x="145161" y="0"/>
                  </a:lnTo>
                  <a:lnTo>
                    <a:pt x="145161" y="642366"/>
                  </a:lnTo>
                  <a:lnTo>
                    <a:pt x="0" y="642366"/>
                  </a:lnTo>
                  <a:close/>
                </a:path>
              </a:pathLst>
            </a:custGeom>
            <a:solidFill>
              <a:srgbClr val="2E76BC"/>
            </a:solidFill>
            <a:ln w="9525" cap="flat">
              <a:noFill/>
              <a:prstDash val="solid"/>
              <a:miter/>
            </a:ln>
          </p:spPr>
          <p:txBody>
            <a:bodyPr rtlCol="0" anchor="ctr"/>
            <a:lstStyle/>
            <a:p>
              <a:endParaRPr lang="en-US"/>
            </a:p>
          </p:txBody>
        </p:sp>
        <p:sp>
          <p:nvSpPr>
            <p:cNvPr id="6" name="Graphic 120">
              <a:extLst>
                <a:ext uri="{FF2B5EF4-FFF2-40B4-BE49-F238E27FC236}">
                  <a16:creationId xmlns:a16="http://schemas.microsoft.com/office/drawing/2014/main" id="{3B16844C-242C-47B3-84E7-7A287B256FD8}"/>
                </a:ext>
              </a:extLst>
            </p:cNvPr>
            <p:cNvSpPr/>
            <p:nvPr/>
          </p:nvSpPr>
          <p:spPr>
            <a:xfrm>
              <a:off x="11855315" y="0"/>
              <a:ext cx="211813" cy="1684874"/>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sp>
          <p:nvSpPr>
            <p:cNvPr id="7" name="Graphic 120">
              <a:extLst>
                <a:ext uri="{FF2B5EF4-FFF2-40B4-BE49-F238E27FC236}">
                  <a16:creationId xmlns:a16="http://schemas.microsoft.com/office/drawing/2014/main" id="{C46F9995-C99B-4D1E-9712-CC7D6199B30A}"/>
                </a:ext>
              </a:extLst>
            </p:cNvPr>
            <p:cNvSpPr>
              <a:spLocks/>
            </p:cNvSpPr>
            <p:nvPr/>
          </p:nvSpPr>
          <p:spPr>
            <a:xfrm>
              <a:off x="11855315" y="2524646"/>
              <a:ext cx="213348" cy="1684874"/>
            </a:xfrm>
            <a:custGeom>
              <a:avLst/>
              <a:gdLst>
                <a:gd name="connsiteX0" fmla="*/ 0 w 132016"/>
                <a:gd name="connsiteY0" fmla="*/ 0 h 1292352"/>
                <a:gd name="connsiteX1" fmla="*/ 132017 w 132016"/>
                <a:gd name="connsiteY1" fmla="*/ 0 h 1292352"/>
                <a:gd name="connsiteX2" fmla="*/ 132017 w 132016"/>
                <a:gd name="connsiteY2" fmla="*/ 1292352 h 1292352"/>
                <a:gd name="connsiteX3" fmla="*/ 0 w 132016"/>
                <a:gd name="connsiteY3" fmla="*/ 1292352 h 1292352"/>
              </a:gdLst>
              <a:ahLst/>
              <a:cxnLst>
                <a:cxn ang="0">
                  <a:pos x="connsiteX0" y="connsiteY0"/>
                </a:cxn>
                <a:cxn ang="0">
                  <a:pos x="connsiteX1" y="connsiteY1"/>
                </a:cxn>
                <a:cxn ang="0">
                  <a:pos x="connsiteX2" y="connsiteY2"/>
                </a:cxn>
                <a:cxn ang="0">
                  <a:pos x="connsiteX3" y="connsiteY3"/>
                </a:cxn>
              </a:cxnLst>
              <a:rect l="l" t="t" r="r" b="b"/>
              <a:pathLst>
                <a:path w="132016" h="1292352">
                  <a:moveTo>
                    <a:pt x="0" y="0"/>
                  </a:moveTo>
                  <a:lnTo>
                    <a:pt x="132017" y="0"/>
                  </a:lnTo>
                  <a:lnTo>
                    <a:pt x="132017" y="1292352"/>
                  </a:lnTo>
                  <a:lnTo>
                    <a:pt x="0" y="1292352"/>
                  </a:lnTo>
                  <a:close/>
                </a:path>
              </a:pathLst>
            </a:custGeom>
            <a:solidFill>
              <a:srgbClr val="243A5E"/>
            </a:solidFill>
            <a:ln w="9525" cap="flat">
              <a:noFill/>
              <a:prstDash val="solid"/>
              <a:miter/>
            </a:ln>
          </p:spPr>
          <p:txBody>
            <a:bodyPr rtlCol="0" anchor="ctr"/>
            <a:lstStyle/>
            <a:p>
              <a:endParaRPr lang="en-US"/>
            </a:p>
          </p:txBody>
        </p:sp>
        <p:sp>
          <p:nvSpPr>
            <p:cNvPr id="9" name="Graphic 120">
              <a:extLst>
                <a:ext uri="{FF2B5EF4-FFF2-40B4-BE49-F238E27FC236}">
                  <a16:creationId xmlns:a16="http://schemas.microsoft.com/office/drawing/2014/main" id="{0E5D5754-958C-4332-9591-206B1BD346F5}"/>
                </a:ext>
              </a:extLst>
            </p:cNvPr>
            <p:cNvSpPr/>
            <p:nvPr/>
          </p:nvSpPr>
          <p:spPr>
            <a:xfrm>
              <a:off x="11642885" y="1683378"/>
              <a:ext cx="212900" cy="842764"/>
            </a:xfrm>
            <a:custGeom>
              <a:avLst/>
              <a:gdLst>
                <a:gd name="connsiteX0" fmla="*/ 0 w 159639"/>
                <a:gd name="connsiteY0" fmla="*/ 0 h 643509"/>
                <a:gd name="connsiteX1" fmla="*/ 159639 w 159639"/>
                <a:gd name="connsiteY1" fmla="*/ 0 h 643509"/>
                <a:gd name="connsiteX2" fmla="*/ 159639 w 159639"/>
                <a:gd name="connsiteY2" fmla="*/ 643509 h 643509"/>
                <a:gd name="connsiteX3" fmla="*/ 0 w 159639"/>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59639" h="643509">
                  <a:moveTo>
                    <a:pt x="0" y="0"/>
                  </a:moveTo>
                  <a:lnTo>
                    <a:pt x="159639" y="0"/>
                  </a:lnTo>
                  <a:lnTo>
                    <a:pt x="159639"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0" name="Graphic 120">
              <a:extLst>
                <a:ext uri="{FF2B5EF4-FFF2-40B4-BE49-F238E27FC236}">
                  <a16:creationId xmlns:a16="http://schemas.microsoft.com/office/drawing/2014/main" id="{C46F91BF-9ADB-4CCA-AD72-E56AE95409A8}"/>
                </a:ext>
              </a:extLst>
            </p:cNvPr>
            <p:cNvSpPr/>
            <p:nvPr/>
          </p:nvSpPr>
          <p:spPr>
            <a:xfrm>
              <a:off x="11642884" y="4211672"/>
              <a:ext cx="211813" cy="842764"/>
            </a:xfrm>
            <a:custGeom>
              <a:avLst/>
              <a:gdLst>
                <a:gd name="connsiteX0" fmla="*/ 0 w 161734"/>
                <a:gd name="connsiteY0" fmla="*/ 0 h 643509"/>
                <a:gd name="connsiteX1" fmla="*/ 161735 w 161734"/>
                <a:gd name="connsiteY1" fmla="*/ 0 h 643509"/>
                <a:gd name="connsiteX2" fmla="*/ 161735 w 161734"/>
                <a:gd name="connsiteY2" fmla="*/ 643509 h 643509"/>
                <a:gd name="connsiteX3" fmla="*/ 0 w 161734"/>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61734" h="643509">
                  <a:moveTo>
                    <a:pt x="0" y="0"/>
                  </a:moveTo>
                  <a:lnTo>
                    <a:pt x="161735" y="0"/>
                  </a:lnTo>
                  <a:lnTo>
                    <a:pt x="161735"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2" name="Graphic 120">
              <a:extLst>
                <a:ext uri="{FF2B5EF4-FFF2-40B4-BE49-F238E27FC236}">
                  <a16:creationId xmlns:a16="http://schemas.microsoft.com/office/drawing/2014/main" id="{24706EE0-19A8-484E-A26E-A6D7E9FD3149}"/>
                </a:ext>
              </a:extLst>
            </p:cNvPr>
            <p:cNvSpPr/>
            <p:nvPr/>
          </p:nvSpPr>
          <p:spPr>
            <a:xfrm>
              <a:off x="11453525" y="3369655"/>
              <a:ext cx="190856" cy="844261"/>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sp>
          <p:nvSpPr>
            <p:cNvPr id="13" name="Graphic 120">
              <a:extLst>
                <a:ext uri="{FF2B5EF4-FFF2-40B4-BE49-F238E27FC236}">
                  <a16:creationId xmlns:a16="http://schemas.microsoft.com/office/drawing/2014/main" id="{0FDF50CD-178B-493C-AE14-1FFD7D70972E}"/>
                </a:ext>
              </a:extLst>
            </p:cNvPr>
            <p:cNvSpPr>
              <a:spLocks/>
            </p:cNvSpPr>
            <p:nvPr userDrawn="1"/>
          </p:nvSpPr>
          <p:spPr>
            <a:xfrm>
              <a:off x="11857300" y="5054436"/>
              <a:ext cx="211813" cy="1803564"/>
            </a:xfrm>
            <a:custGeom>
              <a:avLst/>
              <a:gdLst>
                <a:gd name="connsiteX0" fmla="*/ 0 w 157733"/>
                <a:gd name="connsiteY0" fmla="*/ 0 h 649795"/>
                <a:gd name="connsiteX1" fmla="*/ 157734 w 157733"/>
                <a:gd name="connsiteY1" fmla="*/ 0 h 649795"/>
                <a:gd name="connsiteX2" fmla="*/ 157734 w 157733"/>
                <a:gd name="connsiteY2" fmla="*/ 649795 h 649795"/>
                <a:gd name="connsiteX3" fmla="*/ 0 w 157733"/>
                <a:gd name="connsiteY3" fmla="*/ 649795 h 649795"/>
              </a:gdLst>
              <a:ahLst/>
              <a:cxnLst>
                <a:cxn ang="0">
                  <a:pos x="connsiteX0" y="connsiteY0"/>
                </a:cxn>
                <a:cxn ang="0">
                  <a:pos x="connsiteX1" y="connsiteY1"/>
                </a:cxn>
                <a:cxn ang="0">
                  <a:pos x="connsiteX2" y="connsiteY2"/>
                </a:cxn>
                <a:cxn ang="0">
                  <a:pos x="connsiteX3" y="connsiteY3"/>
                </a:cxn>
              </a:cxnLst>
              <a:rect l="l" t="t" r="r" b="b"/>
              <a:pathLst>
                <a:path w="157733" h="649795">
                  <a:moveTo>
                    <a:pt x="0" y="0"/>
                  </a:moveTo>
                  <a:lnTo>
                    <a:pt x="157734" y="0"/>
                  </a:lnTo>
                  <a:lnTo>
                    <a:pt x="157734" y="649795"/>
                  </a:lnTo>
                  <a:lnTo>
                    <a:pt x="0" y="649795"/>
                  </a:lnTo>
                  <a:close/>
                </a:path>
              </a:pathLst>
            </a:custGeom>
            <a:solidFill>
              <a:srgbClr val="243A5E"/>
            </a:solidFill>
            <a:ln w="9525" cap="flat">
              <a:noFill/>
              <a:prstDash val="solid"/>
              <a:miter/>
            </a:ln>
          </p:spPr>
          <p:txBody>
            <a:bodyPr rtlCol="0" anchor="ctr"/>
            <a:lstStyle/>
            <a:p>
              <a:endParaRPr lang="en-US"/>
            </a:p>
          </p:txBody>
        </p:sp>
      </p:grpSp>
      <p:sp>
        <p:nvSpPr>
          <p:cNvPr id="15" name="Text Placeholder 2">
            <a:extLst>
              <a:ext uri="{FF2B5EF4-FFF2-40B4-BE49-F238E27FC236}">
                <a16:creationId xmlns:a16="http://schemas.microsoft.com/office/drawing/2014/main" id="{DC8B5710-475B-410C-8C8F-16930F8EB01D}"/>
              </a:ext>
            </a:extLst>
          </p:cNvPr>
          <p:cNvSpPr>
            <a:spLocks noGrp="1"/>
          </p:cNvSpPr>
          <p:nvPr>
            <p:ph type="body" sz="quarter" idx="10"/>
          </p:nvPr>
        </p:nvSpPr>
        <p:spPr>
          <a:xfrm>
            <a:off x="583214" y="435987"/>
            <a:ext cx="10771900" cy="677108"/>
          </a:xfrm>
        </p:spPr>
        <p:txBody>
          <a:bodyPr/>
          <a:lstStyle>
            <a:lvl1pPr marL="0" indent="0">
              <a:buNone/>
              <a:defRPr sz="4400">
                <a:solidFill>
                  <a:schemeClr val="tx2"/>
                </a:solidFill>
                <a:latin typeface="+mj-lt"/>
              </a:defRPr>
            </a:lvl1pPr>
          </a:lstStyle>
          <a:p>
            <a:pPr lvl="0"/>
            <a:r>
              <a:rPr lang="en-US"/>
              <a:t>Click to edit Master text styles</a:t>
            </a:r>
          </a:p>
        </p:txBody>
      </p:sp>
      <p:grpSp>
        <p:nvGrpSpPr>
          <p:cNvPr id="16" name="Group 15">
            <a:extLst>
              <a:ext uri="{FF2B5EF4-FFF2-40B4-BE49-F238E27FC236}">
                <a16:creationId xmlns:a16="http://schemas.microsoft.com/office/drawing/2014/main" id="{2512437B-06D6-49B0-B6F8-166340605FCF}"/>
              </a:ext>
              <a:ext uri="{C183D7F6-B498-43B3-948B-1728B52AA6E4}">
                <adec:decorative xmlns:adec="http://schemas.microsoft.com/office/drawing/2017/decorative" val="1"/>
              </a:ext>
            </a:extLst>
          </p:cNvPr>
          <p:cNvGrpSpPr/>
          <p:nvPr userDrawn="1"/>
        </p:nvGrpSpPr>
        <p:grpSpPr>
          <a:xfrm>
            <a:off x="1536233" y="2868326"/>
            <a:ext cx="3383280" cy="1742558"/>
            <a:chOff x="1536233" y="2868326"/>
            <a:chExt cx="914401" cy="1742558"/>
          </a:xfrm>
        </p:grpSpPr>
        <p:cxnSp>
          <p:nvCxnSpPr>
            <p:cNvPr id="17" name="Straight Connector 16">
              <a:extLst>
                <a:ext uri="{FF2B5EF4-FFF2-40B4-BE49-F238E27FC236}">
                  <a16:creationId xmlns:a16="http://schemas.microsoft.com/office/drawing/2014/main" id="{1A7A0B20-1C7B-4012-BE7D-3927E6334F3F}"/>
                </a:ext>
              </a:extLst>
            </p:cNvPr>
            <p:cNvCxnSpPr>
              <a:cxnSpLocks/>
            </p:cNvCxnSpPr>
            <p:nvPr/>
          </p:nvCxnSpPr>
          <p:spPr>
            <a:xfrm rot="16200000" flipV="1">
              <a:off x="1993433" y="2411126"/>
              <a:ext cx="0" cy="91440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4EB86CF-23B9-405B-B2B4-5CF6F2DFDCA3}"/>
                </a:ext>
              </a:extLst>
            </p:cNvPr>
            <p:cNvCxnSpPr>
              <a:cxnSpLocks/>
            </p:cNvCxnSpPr>
            <p:nvPr/>
          </p:nvCxnSpPr>
          <p:spPr>
            <a:xfrm rot="16200000" flipV="1">
              <a:off x="1993434" y="4153684"/>
              <a:ext cx="0" cy="91440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C8AB0579-2DC3-40A1-A2B1-1DD5B2983221}"/>
              </a:ext>
              <a:ext uri="{C183D7F6-B498-43B3-948B-1728B52AA6E4}">
                <adec:decorative xmlns:adec="http://schemas.microsoft.com/office/drawing/2017/decorative" val="1"/>
              </a:ext>
            </a:extLst>
          </p:cNvPr>
          <p:cNvCxnSpPr>
            <a:cxnSpLocks/>
          </p:cNvCxnSpPr>
          <p:nvPr userDrawn="1"/>
        </p:nvCxnSpPr>
        <p:spPr>
          <a:xfrm flipV="1">
            <a:off x="5008563" y="1448407"/>
            <a:ext cx="0" cy="4820632"/>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37">
            <a:extLst>
              <a:ext uri="{FF2B5EF4-FFF2-40B4-BE49-F238E27FC236}">
                <a16:creationId xmlns:a16="http://schemas.microsoft.com/office/drawing/2014/main" id="{86433F19-5685-4FFE-820E-D1BCCA785FC4}"/>
              </a:ext>
            </a:extLst>
          </p:cNvPr>
          <p:cNvSpPr>
            <a:spLocks noGrp="1"/>
          </p:cNvSpPr>
          <p:nvPr>
            <p:ph type="body" sz="quarter" idx="11"/>
          </p:nvPr>
        </p:nvSpPr>
        <p:spPr>
          <a:xfrm>
            <a:off x="1656522" y="1677341"/>
            <a:ext cx="3166747" cy="215444"/>
          </a:xfrm>
        </p:spPr>
        <p:txBody>
          <a:bodyPr/>
          <a:lstStyle>
            <a:lvl1pPr marL="0" indent="0">
              <a:buNone/>
              <a:defRPr sz="1400">
                <a:solidFill>
                  <a:srgbClr val="243A5E"/>
                </a:solidFill>
                <a:latin typeface="+mj-lt"/>
              </a:defRPr>
            </a:lvl1pPr>
          </a:lstStyle>
          <a:p>
            <a:pPr lvl="0"/>
            <a:r>
              <a:rPr lang="en-US"/>
              <a:t>Click to edit Master text styles</a:t>
            </a:r>
          </a:p>
        </p:txBody>
      </p:sp>
      <p:sp>
        <p:nvSpPr>
          <p:cNvPr id="21" name="Text Placeholder 37">
            <a:extLst>
              <a:ext uri="{FF2B5EF4-FFF2-40B4-BE49-F238E27FC236}">
                <a16:creationId xmlns:a16="http://schemas.microsoft.com/office/drawing/2014/main" id="{182DD363-C70A-442A-8EE7-AED309CBF2D6}"/>
              </a:ext>
            </a:extLst>
          </p:cNvPr>
          <p:cNvSpPr>
            <a:spLocks noGrp="1"/>
          </p:cNvSpPr>
          <p:nvPr>
            <p:ph type="body" sz="quarter" idx="12"/>
          </p:nvPr>
        </p:nvSpPr>
        <p:spPr>
          <a:xfrm>
            <a:off x="1656522" y="1939170"/>
            <a:ext cx="3166747" cy="588109"/>
          </a:xfrm>
        </p:spPr>
        <p:txBody>
          <a:bodyPr/>
          <a:lstStyle>
            <a:lvl1pPr marL="0" indent="0">
              <a:buNone/>
              <a:defRPr sz="1400">
                <a:solidFill>
                  <a:schemeClr val="tx1"/>
                </a:solidFill>
                <a:latin typeface="+mn-lt"/>
              </a:defRPr>
            </a:lvl1pPr>
          </a:lstStyle>
          <a:p>
            <a:pPr lvl="0"/>
            <a:r>
              <a:rPr lang="en-US"/>
              <a:t>Click to edit Master text styles</a:t>
            </a:r>
          </a:p>
        </p:txBody>
      </p:sp>
      <p:sp>
        <p:nvSpPr>
          <p:cNvPr id="22" name="Text Placeholder 37">
            <a:extLst>
              <a:ext uri="{FF2B5EF4-FFF2-40B4-BE49-F238E27FC236}">
                <a16:creationId xmlns:a16="http://schemas.microsoft.com/office/drawing/2014/main" id="{0660669E-9B41-44E1-914B-4DFF8ABB8A0C}"/>
              </a:ext>
            </a:extLst>
          </p:cNvPr>
          <p:cNvSpPr>
            <a:spLocks noGrp="1"/>
          </p:cNvSpPr>
          <p:nvPr>
            <p:ph type="body" sz="quarter" idx="13"/>
          </p:nvPr>
        </p:nvSpPr>
        <p:spPr>
          <a:xfrm>
            <a:off x="1656522" y="3287372"/>
            <a:ext cx="3166747" cy="215444"/>
          </a:xfrm>
        </p:spPr>
        <p:txBody>
          <a:bodyPr/>
          <a:lstStyle>
            <a:lvl1pPr marL="0" indent="0">
              <a:buNone/>
              <a:defRPr sz="1400">
                <a:solidFill>
                  <a:srgbClr val="243A5E"/>
                </a:solidFill>
                <a:latin typeface="+mj-lt"/>
              </a:defRPr>
            </a:lvl1pPr>
          </a:lstStyle>
          <a:p>
            <a:pPr lvl="0"/>
            <a:r>
              <a:rPr lang="en-US"/>
              <a:t>Click to edit Master text styles</a:t>
            </a:r>
          </a:p>
        </p:txBody>
      </p:sp>
      <p:sp>
        <p:nvSpPr>
          <p:cNvPr id="23" name="Text Placeholder 37">
            <a:extLst>
              <a:ext uri="{FF2B5EF4-FFF2-40B4-BE49-F238E27FC236}">
                <a16:creationId xmlns:a16="http://schemas.microsoft.com/office/drawing/2014/main" id="{8965DBF0-7977-4F38-A1C7-9D7B371FA470}"/>
              </a:ext>
            </a:extLst>
          </p:cNvPr>
          <p:cNvSpPr>
            <a:spLocks noGrp="1"/>
          </p:cNvSpPr>
          <p:nvPr>
            <p:ph type="body" sz="quarter" idx="14"/>
          </p:nvPr>
        </p:nvSpPr>
        <p:spPr>
          <a:xfrm>
            <a:off x="1656522" y="3549201"/>
            <a:ext cx="3166747" cy="588109"/>
          </a:xfrm>
        </p:spPr>
        <p:txBody>
          <a:bodyPr/>
          <a:lstStyle>
            <a:lvl1pPr marL="0" indent="0">
              <a:buNone/>
              <a:defRPr sz="1400">
                <a:solidFill>
                  <a:schemeClr val="tx1"/>
                </a:solidFill>
                <a:latin typeface="+mn-lt"/>
              </a:defRPr>
            </a:lvl1pPr>
          </a:lstStyle>
          <a:p>
            <a:pPr lvl="0"/>
            <a:r>
              <a:rPr lang="en-US"/>
              <a:t>Click to edit Master text styles</a:t>
            </a:r>
          </a:p>
        </p:txBody>
      </p:sp>
      <p:sp>
        <p:nvSpPr>
          <p:cNvPr id="24" name="Text Placeholder 37">
            <a:extLst>
              <a:ext uri="{FF2B5EF4-FFF2-40B4-BE49-F238E27FC236}">
                <a16:creationId xmlns:a16="http://schemas.microsoft.com/office/drawing/2014/main" id="{3EF29E23-65A4-417E-B37B-657F9C34E04B}"/>
              </a:ext>
            </a:extLst>
          </p:cNvPr>
          <p:cNvSpPr>
            <a:spLocks noGrp="1"/>
          </p:cNvSpPr>
          <p:nvPr>
            <p:ph type="body" sz="quarter" idx="15"/>
          </p:nvPr>
        </p:nvSpPr>
        <p:spPr>
          <a:xfrm>
            <a:off x="1628897" y="4987088"/>
            <a:ext cx="3166747" cy="215444"/>
          </a:xfrm>
        </p:spPr>
        <p:txBody>
          <a:bodyPr/>
          <a:lstStyle>
            <a:lvl1pPr marL="0" indent="0">
              <a:buNone/>
              <a:defRPr sz="1400">
                <a:solidFill>
                  <a:srgbClr val="243A5E"/>
                </a:solidFill>
                <a:latin typeface="+mj-lt"/>
              </a:defRPr>
            </a:lvl1pPr>
          </a:lstStyle>
          <a:p>
            <a:pPr lvl="0"/>
            <a:r>
              <a:rPr lang="en-US"/>
              <a:t>Click to edit Master text styles</a:t>
            </a:r>
          </a:p>
        </p:txBody>
      </p:sp>
      <p:sp>
        <p:nvSpPr>
          <p:cNvPr id="25" name="Text Placeholder 37">
            <a:extLst>
              <a:ext uri="{FF2B5EF4-FFF2-40B4-BE49-F238E27FC236}">
                <a16:creationId xmlns:a16="http://schemas.microsoft.com/office/drawing/2014/main" id="{705070E6-20E1-4E2B-95B0-E5ECFF0FFFC6}"/>
              </a:ext>
            </a:extLst>
          </p:cNvPr>
          <p:cNvSpPr>
            <a:spLocks noGrp="1"/>
          </p:cNvSpPr>
          <p:nvPr>
            <p:ph type="body" sz="quarter" idx="16"/>
          </p:nvPr>
        </p:nvSpPr>
        <p:spPr>
          <a:xfrm>
            <a:off x="1628897" y="5248917"/>
            <a:ext cx="3166747" cy="588109"/>
          </a:xfrm>
        </p:spPr>
        <p:txBody>
          <a:bodyPr/>
          <a:lstStyle>
            <a:lvl1pPr marL="0" indent="0">
              <a:buNone/>
              <a:defRPr sz="1400">
                <a:solidFill>
                  <a:schemeClr val="tx1"/>
                </a:solidFill>
                <a:latin typeface="+mn-lt"/>
              </a:defRPr>
            </a:lvl1pPr>
          </a:lstStyle>
          <a:p>
            <a:pPr lvl="0"/>
            <a:r>
              <a:rPr lang="en-US"/>
              <a:t>Click to edit Master text styles</a:t>
            </a:r>
          </a:p>
        </p:txBody>
      </p:sp>
      <p:sp>
        <p:nvSpPr>
          <p:cNvPr id="27" name="Oval 26">
            <a:extLst>
              <a:ext uri="{FF2B5EF4-FFF2-40B4-BE49-F238E27FC236}">
                <a16:creationId xmlns:a16="http://schemas.microsoft.com/office/drawing/2014/main" id="{5DFA4BF4-A989-4BCF-A11D-F72BBE208A03}"/>
              </a:ext>
            </a:extLst>
          </p:cNvPr>
          <p:cNvSpPr/>
          <p:nvPr/>
        </p:nvSpPr>
        <p:spPr bwMode="auto">
          <a:xfrm>
            <a:off x="605522" y="1732246"/>
            <a:ext cx="741634" cy="741634"/>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0" name="Oval 29">
            <a:extLst>
              <a:ext uri="{FF2B5EF4-FFF2-40B4-BE49-F238E27FC236}">
                <a16:creationId xmlns:a16="http://schemas.microsoft.com/office/drawing/2014/main" id="{605DE963-6A35-4980-957C-F1280827CE4B}"/>
              </a:ext>
            </a:extLst>
          </p:cNvPr>
          <p:cNvSpPr/>
          <p:nvPr userDrawn="1"/>
        </p:nvSpPr>
        <p:spPr bwMode="auto">
          <a:xfrm>
            <a:off x="605522" y="3335658"/>
            <a:ext cx="741634" cy="741634"/>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3" name="Oval 32">
            <a:extLst>
              <a:ext uri="{FF2B5EF4-FFF2-40B4-BE49-F238E27FC236}">
                <a16:creationId xmlns:a16="http://schemas.microsoft.com/office/drawing/2014/main" id="{686122B9-8FF5-4BFE-A01C-99E469D530F6}"/>
              </a:ext>
            </a:extLst>
          </p:cNvPr>
          <p:cNvSpPr/>
          <p:nvPr userDrawn="1"/>
        </p:nvSpPr>
        <p:spPr bwMode="auto">
          <a:xfrm>
            <a:off x="605522" y="4985452"/>
            <a:ext cx="741634" cy="741634"/>
          </a:xfrm>
          <a:prstGeom prst="ellipse">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Tree>
    <p:extLst>
      <p:ext uri="{BB962C8B-B14F-4D97-AF65-F5344CB8AC3E}">
        <p14:creationId xmlns:p14="http://schemas.microsoft.com/office/powerpoint/2010/main" val="3047511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Graph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37CF9F-638A-43E4-8153-72ABEEE0F054}"/>
              </a:ext>
              <a:ext uri="{C183D7F6-B498-43B3-948B-1728B52AA6E4}">
                <adec:decorative xmlns:adec="http://schemas.microsoft.com/office/drawing/2017/decorative" val="1"/>
              </a:ext>
            </a:extLst>
          </p:cNvPr>
          <p:cNvSpPr/>
          <p:nvPr userDrawn="1"/>
        </p:nvSpPr>
        <p:spPr bwMode="auto">
          <a:xfrm>
            <a:off x="1833515" y="6329886"/>
            <a:ext cx="1147466" cy="4826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0B4D980B-76D3-45D8-9CD5-0BBF2CC83C46}"/>
              </a:ext>
              <a:ext uri="{C183D7F6-B498-43B3-948B-1728B52AA6E4}">
                <adec:decorative xmlns:adec="http://schemas.microsoft.com/office/drawing/2017/decorative" val="1"/>
              </a:ext>
            </a:extLst>
          </p:cNvPr>
          <p:cNvGrpSpPr/>
          <p:nvPr userDrawn="1"/>
        </p:nvGrpSpPr>
        <p:grpSpPr>
          <a:xfrm>
            <a:off x="0" y="0"/>
            <a:ext cx="12192000" cy="6859562"/>
            <a:chOff x="0" y="0"/>
            <a:chExt cx="12192000" cy="6859562"/>
          </a:xfrm>
        </p:grpSpPr>
        <p:sp>
          <p:nvSpPr>
            <p:cNvPr id="7" name="Rectangle 6">
              <a:extLst>
                <a:ext uri="{FF2B5EF4-FFF2-40B4-BE49-F238E27FC236}">
                  <a16:creationId xmlns:a16="http://schemas.microsoft.com/office/drawing/2014/main" id="{64233886-F175-4A3F-82AE-2BAF5386D99B}"/>
                </a:ext>
              </a:extLst>
            </p:cNvPr>
            <p:cNvSpPr/>
            <p:nvPr/>
          </p:nvSpPr>
          <p:spPr bwMode="auto">
            <a:xfrm>
              <a:off x="6197600" y="0"/>
              <a:ext cx="5994400" cy="6857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C98BA3A0-22A1-4706-8E51-C9AAF57B5ACE}"/>
                </a:ext>
              </a:extLst>
            </p:cNvPr>
            <p:cNvGrpSpPr/>
            <p:nvPr/>
          </p:nvGrpSpPr>
          <p:grpSpPr>
            <a:xfrm rot="5400000">
              <a:off x="2787588" y="3447244"/>
              <a:ext cx="624730" cy="6199906"/>
              <a:chOff x="5126462" y="0"/>
              <a:chExt cx="477025" cy="4734058"/>
            </a:xfrm>
          </p:grpSpPr>
          <p:sp>
            <p:nvSpPr>
              <p:cNvPr id="9" name="Graphic 120">
                <a:extLst>
                  <a:ext uri="{FF2B5EF4-FFF2-40B4-BE49-F238E27FC236}">
                    <a16:creationId xmlns:a16="http://schemas.microsoft.com/office/drawing/2014/main" id="{403126A0-3662-4389-9111-16845D033419}"/>
                  </a:ext>
                </a:extLst>
              </p:cNvPr>
              <p:cNvSpPr/>
              <p:nvPr/>
            </p:nvSpPr>
            <p:spPr>
              <a:xfrm>
                <a:off x="5271051" y="1927742"/>
                <a:ext cx="158305" cy="645223"/>
              </a:xfrm>
              <a:custGeom>
                <a:avLst/>
                <a:gdLst>
                  <a:gd name="connsiteX0" fmla="*/ 0 w 158305"/>
                  <a:gd name="connsiteY0" fmla="*/ 0 h 645223"/>
                  <a:gd name="connsiteX1" fmla="*/ 158306 w 158305"/>
                  <a:gd name="connsiteY1" fmla="*/ 0 h 645223"/>
                  <a:gd name="connsiteX2" fmla="*/ 158306 w 158305"/>
                  <a:gd name="connsiteY2" fmla="*/ 645224 h 645223"/>
                  <a:gd name="connsiteX3" fmla="*/ 0 w 158305"/>
                  <a:gd name="connsiteY3" fmla="*/ 645224 h 645223"/>
                </a:gdLst>
                <a:ahLst/>
                <a:cxnLst>
                  <a:cxn ang="0">
                    <a:pos x="connsiteX0" y="connsiteY0"/>
                  </a:cxn>
                  <a:cxn ang="0">
                    <a:pos x="connsiteX1" y="connsiteY1"/>
                  </a:cxn>
                  <a:cxn ang="0">
                    <a:pos x="connsiteX2" y="connsiteY2"/>
                  </a:cxn>
                  <a:cxn ang="0">
                    <a:pos x="connsiteX3" y="connsiteY3"/>
                  </a:cxn>
                </a:cxnLst>
                <a:rect l="l" t="t" r="r" b="b"/>
                <a:pathLst>
                  <a:path w="158305" h="645223">
                    <a:moveTo>
                      <a:pt x="0" y="0"/>
                    </a:moveTo>
                    <a:lnTo>
                      <a:pt x="158306" y="0"/>
                    </a:lnTo>
                    <a:lnTo>
                      <a:pt x="158306" y="645224"/>
                    </a:lnTo>
                    <a:lnTo>
                      <a:pt x="0" y="645224"/>
                    </a:lnTo>
                    <a:close/>
                  </a:path>
                </a:pathLst>
              </a:custGeom>
              <a:solidFill>
                <a:schemeClr val="accent3"/>
              </a:solidFill>
              <a:ln w="9525" cap="flat">
                <a:noFill/>
                <a:prstDash val="solid"/>
                <a:miter/>
              </a:ln>
            </p:spPr>
            <p:txBody>
              <a:bodyPr rtlCol="0" anchor="ctr"/>
              <a:lstStyle/>
              <a:p>
                <a:endParaRPr lang="en-US"/>
              </a:p>
            </p:txBody>
          </p:sp>
          <p:sp>
            <p:nvSpPr>
              <p:cNvPr id="10" name="Graphic 120">
                <a:extLst>
                  <a:ext uri="{FF2B5EF4-FFF2-40B4-BE49-F238E27FC236}">
                    <a16:creationId xmlns:a16="http://schemas.microsoft.com/office/drawing/2014/main" id="{E17E94F3-56A7-40C9-B916-FC87F7959398}"/>
                  </a:ext>
                </a:extLst>
              </p:cNvPr>
              <p:cNvSpPr/>
              <p:nvPr/>
            </p:nvSpPr>
            <p:spPr>
              <a:xfrm>
                <a:off x="5127033" y="1927742"/>
                <a:ext cx="145161" cy="646175"/>
              </a:xfrm>
              <a:custGeom>
                <a:avLst/>
                <a:gdLst>
                  <a:gd name="connsiteX0" fmla="*/ 0 w 145161"/>
                  <a:gd name="connsiteY0" fmla="*/ 0 h 646175"/>
                  <a:gd name="connsiteX1" fmla="*/ 145161 w 145161"/>
                  <a:gd name="connsiteY1" fmla="*/ 0 h 646175"/>
                  <a:gd name="connsiteX2" fmla="*/ 145161 w 145161"/>
                  <a:gd name="connsiteY2" fmla="*/ 646176 h 646175"/>
                  <a:gd name="connsiteX3" fmla="*/ 0 w 145161"/>
                  <a:gd name="connsiteY3" fmla="*/ 646176 h 646175"/>
                </a:gdLst>
                <a:ahLst/>
                <a:cxnLst>
                  <a:cxn ang="0">
                    <a:pos x="connsiteX0" y="connsiteY0"/>
                  </a:cxn>
                  <a:cxn ang="0">
                    <a:pos x="connsiteX1" y="connsiteY1"/>
                  </a:cxn>
                  <a:cxn ang="0">
                    <a:pos x="connsiteX2" y="connsiteY2"/>
                  </a:cxn>
                  <a:cxn ang="0">
                    <a:pos x="connsiteX3" y="connsiteY3"/>
                  </a:cxn>
                </a:cxnLst>
                <a:rect l="l" t="t" r="r" b="b"/>
                <a:pathLst>
                  <a:path w="145161" h="646175">
                    <a:moveTo>
                      <a:pt x="0" y="0"/>
                    </a:moveTo>
                    <a:lnTo>
                      <a:pt x="145161" y="0"/>
                    </a:lnTo>
                    <a:lnTo>
                      <a:pt x="145161" y="646176"/>
                    </a:lnTo>
                    <a:lnTo>
                      <a:pt x="0" y="646176"/>
                    </a:lnTo>
                    <a:close/>
                  </a:path>
                </a:pathLst>
              </a:custGeom>
              <a:solidFill>
                <a:srgbClr val="D2D2D2"/>
              </a:solidFill>
              <a:ln w="9525" cap="flat">
                <a:noFill/>
                <a:prstDash val="solid"/>
                <a:miter/>
              </a:ln>
            </p:spPr>
            <p:txBody>
              <a:bodyPr rtlCol="0" anchor="ctr"/>
              <a:lstStyle/>
              <a:p>
                <a:endParaRPr lang="en-US"/>
              </a:p>
            </p:txBody>
          </p:sp>
          <p:sp>
            <p:nvSpPr>
              <p:cNvPr id="11" name="Graphic 120">
                <a:extLst>
                  <a:ext uri="{FF2B5EF4-FFF2-40B4-BE49-F238E27FC236}">
                    <a16:creationId xmlns:a16="http://schemas.microsoft.com/office/drawing/2014/main" id="{05CC3AD1-F973-462C-9AB8-1F4F2F2910C7}"/>
                  </a:ext>
                </a:extLst>
              </p:cNvPr>
              <p:cNvSpPr/>
              <p:nvPr/>
            </p:nvSpPr>
            <p:spPr>
              <a:xfrm>
                <a:off x="5127033" y="3215903"/>
                <a:ext cx="145161" cy="642366"/>
              </a:xfrm>
              <a:custGeom>
                <a:avLst/>
                <a:gdLst>
                  <a:gd name="connsiteX0" fmla="*/ 0 w 145161"/>
                  <a:gd name="connsiteY0" fmla="*/ 0 h 642366"/>
                  <a:gd name="connsiteX1" fmla="*/ 145161 w 145161"/>
                  <a:gd name="connsiteY1" fmla="*/ 0 h 642366"/>
                  <a:gd name="connsiteX2" fmla="*/ 145161 w 145161"/>
                  <a:gd name="connsiteY2" fmla="*/ 642366 h 642366"/>
                  <a:gd name="connsiteX3" fmla="*/ 0 w 145161"/>
                  <a:gd name="connsiteY3" fmla="*/ 642366 h 642366"/>
                </a:gdLst>
                <a:ahLst/>
                <a:cxnLst>
                  <a:cxn ang="0">
                    <a:pos x="connsiteX0" y="connsiteY0"/>
                  </a:cxn>
                  <a:cxn ang="0">
                    <a:pos x="connsiteX1" y="connsiteY1"/>
                  </a:cxn>
                  <a:cxn ang="0">
                    <a:pos x="connsiteX2" y="connsiteY2"/>
                  </a:cxn>
                  <a:cxn ang="0">
                    <a:pos x="connsiteX3" y="connsiteY3"/>
                  </a:cxn>
                </a:cxnLst>
                <a:rect l="l" t="t" r="r" b="b"/>
                <a:pathLst>
                  <a:path w="145161" h="642366">
                    <a:moveTo>
                      <a:pt x="0" y="0"/>
                    </a:moveTo>
                    <a:lnTo>
                      <a:pt x="145161" y="0"/>
                    </a:lnTo>
                    <a:lnTo>
                      <a:pt x="145161" y="642366"/>
                    </a:lnTo>
                    <a:lnTo>
                      <a:pt x="0" y="642366"/>
                    </a:lnTo>
                    <a:close/>
                  </a:path>
                </a:pathLst>
              </a:custGeom>
              <a:solidFill>
                <a:srgbClr val="2E76BC"/>
              </a:solidFill>
              <a:ln w="9525" cap="flat">
                <a:noFill/>
                <a:prstDash val="solid"/>
                <a:miter/>
              </a:ln>
            </p:spPr>
            <p:txBody>
              <a:bodyPr rtlCol="0" anchor="ctr"/>
              <a:lstStyle/>
              <a:p>
                <a:endParaRPr lang="en-US"/>
              </a:p>
            </p:txBody>
          </p:sp>
          <p:sp>
            <p:nvSpPr>
              <p:cNvPr id="12" name="Graphic 120">
                <a:extLst>
                  <a:ext uri="{FF2B5EF4-FFF2-40B4-BE49-F238E27FC236}">
                    <a16:creationId xmlns:a16="http://schemas.microsoft.com/office/drawing/2014/main" id="{47F2CA3C-8814-41ED-996C-A87C147AB11E}"/>
                  </a:ext>
                </a:extLst>
              </p:cNvPr>
              <p:cNvSpPr/>
              <p:nvPr/>
            </p:nvSpPr>
            <p:spPr>
              <a:xfrm>
                <a:off x="5429356" y="0"/>
                <a:ext cx="174127" cy="1286518"/>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sp>
            <p:nvSpPr>
              <p:cNvPr id="14" name="Graphic 120">
                <a:extLst>
                  <a:ext uri="{FF2B5EF4-FFF2-40B4-BE49-F238E27FC236}">
                    <a16:creationId xmlns:a16="http://schemas.microsoft.com/office/drawing/2014/main" id="{6A3ABB85-09BE-45FE-9E7F-05122F30519C}"/>
                  </a:ext>
                </a:extLst>
              </p:cNvPr>
              <p:cNvSpPr/>
              <p:nvPr/>
            </p:nvSpPr>
            <p:spPr>
              <a:xfrm>
                <a:off x="5429356" y="1927742"/>
                <a:ext cx="174127" cy="1292352"/>
              </a:xfrm>
              <a:custGeom>
                <a:avLst/>
                <a:gdLst>
                  <a:gd name="connsiteX0" fmla="*/ 0 w 132016"/>
                  <a:gd name="connsiteY0" fmla="*/ 0 h 1292352"/>
                  <a:gd name="connsiteX1" fmla="*/ 132017 w 132016"/>
                  <a:gd name="connsiteY1" fmla="*/ 0 h 1292352"/>
                  <a:gd name="connsiteX2" fmla="*/ 132017 w 132016"/>
                  <a:gd name="connsiteY2" fmla="*/ 1292352 h 1292352"/>
                  <a:gd name="connsiteX3" fmla="*/ 0 w 132016"/>
                  <a:gd name="connsiteY3" fmla="*/ 1292352 h 1292352"/>
                </a:gdLst>
                <a:ahLst/>
                <a:cxnLst>
                  <a:cxn ang="0">
                    <a:pos x="connsiteX0" y="connsiteY0"/>
                  </a:cxn>
                  <a:cxn ang="0">
                    <a:pos x="connsiteX1" y="connsiteY1"/>
                  </a:cxn>
                  <a:cxn ang="0">
                    <a:pos x="connsiteX2" y="connsiteY2"/>
                  </a:cxn>
                  <a:cxn ang="0">
                    <a:pos x="connsiteX3" y="connsiteY3"/>
                  </a:cxn>
                </a:cxnLst>
                <a:rect l="l" t="t" r="r" b="b"/>
                <a:pathLst>
                  <a:path w="132016" h="1292352">
                    <a:moveTo>
                      <a:pt x="0" y="0"/>
                    </a:moveTo>
                    <a:lnTo>
                      <a:pt x="132017" y="0"/>
                    </a:lnTo>
                    <a:lnTo>
                      <a:pt x="132017" y="1292352"/>
                    </a:lnTo>
                    <a:lnTo>
                      <a:pt x="0" y="1292352"/>
                    </a:lnTo>
                    <a:close/>
                  </a:path>
                </a:pathLst>
              </a:custGeom>
              <a:solidFill>
                <a:srgbClr val="243A5E"/>
              </a:solidFill>
              <a:ln w="9525" cap="flat">
                <a:noFill/>
                <a:prstDash val="solid"/>
                <a:miter/>
              </a:ln>
            </p:spPr>
            <p:txBody>
              <a:bodyPr rtlCol="0" anchor="ctr"/>
              <a:lstStyle/>
              <a:p>
                <a:endParaRPr lang="en-US"/>
              </a:p>
            </p:txBody>
          </p:sp>
          <p:sp>
            <p:nvSpPr>
              <p:cNvPr id="15" name="Graphic 120">
                <a:extLst>
                  <a:ext uri="{FF2B5EF4-FFF2-40B4-BE49-F238E27FC236}">
                    <a16:creationId xmlns:a16="http://schemas.microsoft.com/office/drawing/2014/main" id="{4783C3E6-C326-4D7A-BE11-859E1D8426B2}"/>
                  </a:ext>
                </a:extLst>
              </p:cNvPr>
              <p:cNvSpPr/>
              <p:nvPr/>
            </p:nvSpPr>
            <p:spPr>
              <a:xfrm>
                <a:off x="5429359" y="3857126"/>
                <a:ext cx="174128" cy="876932"/>
              </a:xfrm>
              <a:custGeom>
                <a:avLst/>
                <a:gdLst>
                  <a:gd name="connsiteX0" fmla="*/ 0 w 132016"/>
                  <a:gd name="connsiteY0" fmla="*/ 0 h 643509"/>
                  <a:gd name="connsiteX1" fmla="*/ 132017 w 132016"/>
                  <a:gd name="connsiteY1" fmla="*/ 0 h 643509"/>
                  <a:gd name="connsiteX2" fmla="*/ 132017 w 132016"/>
                  <a:gd name="connsiteY2" fmla="*/ 643509 h 643509"/>
                  <a:gd name="connsiteX3" fmla="*/ 0 w 132016"/>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32016" h="643509">
                    <a:moveTo>
                      <a:pt x="0" y="0"/>
                    </a:moveTo>
                    <a:lnTo>
                      <a:pt x="132017" y="0"/>
                    </a:lnTo>
                    <a:lnTo>
                      <a:pt x="132017"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7" name="Graphic 120">
                <a:extLst>
                  <a:ext uri="{FF2B5EF4-FFF2-40B4-BE49-F238E27FC236}">
                    <a16:creationId xmlns:a16="http://schemas.microsoft.com/office/drawing/2014/main" id="{E55391E8-5BC9-44B0-A180-4D17DC678F84}"/>
                  </a:ext>
                </a:extLst>
              </p:cNvPr>
              <p:cNvSpPr/>
              <p:nvPr/>
            </p:nvSpPr>
            <p:spPr>
              <a:xfrm>
                <a:off x="5271051" y="1285376"/>
                <a:ext cx="159639" cy="643509"/>
              </a:xfrm>
              <a:custGeom>
                <a:avLst/>
                <a:gdLst>
                  <a:gd name="connsiteX0" fmla="*/ 0 w 159639"/>
                  <a:gd name="connsiteY0" fmla="*/ 0 h 643509"/>
                  <a:gd name="connsiteX1" fmla="*/ 159639 w 159639"/>
                  <a:gd name="connsiteY1" fmla="*/ 0 h 643509"/>
                  <a:gd name="connsiteX2" fmla="*/ 159639 w 159639"/>
                  <a:gd name="connsiteY2" fmla="*/ 643509 h 643509"/>
                  <a:gd name="connsiteX3" fmla="*/ 0 w 159639"/>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59639" h="643509">
                    <a:moveTo>
                      <a:pt x="0" y="0"/>
                    </a:moveTo>
                    <a:lnTo>
                      <a:pt x="159639" y="0"/>
                    </a:lnTo>
                    <a:lnTo>
                      <a:pt x="159639"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8" name="Graphic 120">
                <a:extLst>
                  <a:ext uri="{FF2B5EF4-FFF2-40B4-BE49-F238E27FC236}">
                    <a16:creationId xmlns:a16="http://schemas.microsoft.com/office/drawing/2014/main" id="{B83E5D86-AFFA-4201-A99B-69083F1A5E51}"/>
                  </a:ext>
                </a:extLst>
              </p:cNvPr>
              <p:cNvSpPr/>
              <p:nvPr/>
            </p:nvSpPr>
            <p:spPr>
              <a:xfrm>
                <a:off x="5271051" y="3215903"/>
                <a:ext cx="161734" cy="643509"/>
              </a:xfrm>
              <a:custGeom>
                <a:avLst/>
                <a:gdLst>
                  <a:gd name="connsiteX0" fmla="*/ 0 w 161734"/>
                  <a:gd name="connsiteY0" fmla="*/ 0 h 643509"/>
                  <a:gd name="connsiteX1" fmla="*/ 161735 w 161734"/>
                  <a:gd name="connsiteY1" fmla="*/ 0 h 643509"/>
                  <a:gd name="connsiteX2" fmla="*/ 161735 w 161734"/>
                  <a:gd name="connsiteY2" fmla="*/ 643509 h 643509"/>
                  <a:gd name="connsiteX3" fmla="*/ 0 w 161734"/>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61734" h="643509">
                    <a:moveTo>
                      <a:pt x="0" y="0"/>
                    </a:moveTo>
                    <a:lnTo>
                      <a:pt x="161735" y="0"/>
                    </a:lnTo>
                    <a:lnTo>
                      <a:pt x="161735"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9" name="Graphic 120">
                <a:extLst>
                  <a:ext uri="{FF2B5EF4-FFF2-40B4-BE49-F238E27FC236}">
                    <a16:creationId xmlns:a16="http://schemas.microsoft.com/office/drawing/2014/main" id="{55BB4719-11DE-46F3-8464-C2D7D03AD840}"/>
                  </a:ext>
                </a:extLst>
              </p:cNvPr>
              <p:cNvSpPr/>
              <p:nvPr/>
            </p:nvSpPr>
            <p:spPr>
              <a:xfrm>
                <a:off x="5271623" y="3857888"/>
                <a:ext cx="157734" cy="876169"/>
              </a:xfrm>
              <a:custGeom>
                <a:avLst/>
                <a:gdLst>
                  <a:gd name="connsiteX0" fmla="*/ 0 w 157733"/>
                  <a:gd name="connsiteY0" fmla="*/ 0 h 649795"/>
                  <a:gd name="connsiteX1" fmla="*/ 157734 w 157733"/>
                  <a:gd name="connsiteY1" fmla="*/ 0 h 649795"/>
                  <a:gd name="connsiteX2" fmla="*/ 157734 w 157733"/>
                  <a:gd name="connsiteY2" fmla="*/ 649795 h 649795"/>
                  <a:gd name="connsiteX3" fmla="*/ 0 w 157733"/>
                  <a:gd name="connsiteY3" fmla="*/ 649795 h 649795"/>
                </a:gdLst>
                <a:ahLst/>
                <a:cxnLst>
                  <a:cxn ang="0">
                    <a:pos x="connsiteX0" y="connsiteY0"/>
                  </a:cxn>
                  <a:cxn ang="0">
                    <a:pos x="connsiteX1" y="connsiteY1"/>
                  </a:cxn>
                  <a:cxn ang="0">
                    <a:pos x="connsiteX2" y="connsiteY2"/>
                  </a:cxn>
                  <a:cxn ang="0">
                    <a:pos x="connsiteX3" y="connsiteY3"/>
                  </a:cxn>
                </a:cxnLst>
                <a:rect l="l" t="t" r="r" b="b"/>
                <a:pathLst>
                  <a:path w="157733" h="649795">
                    <a:moveTo>
                      <a:pt x="0" y="0"/>
                    </a:moveTo>
                    <a:lnTo>
                      <a:pt x="157734" y="0"/>
                    </a:lnTo>
                    <a:lnTo>
                      <a:pt x="157734" y="649795"/>
                    </a:lnTo>
                    <a:lnTo>
                      <a:pt x="0" y="649795"/>
                    </a:lnTo>
                    <a:close/>
                  </a:path>
                </a:pathLst>
              </a:custGeom>
              <a:solidFill>
                <a:schemeClr val="bg2"/>
              </a:solidFill>
              <a:ln w="9525" cap="flat">
                <a:noFill/>
                <a:prstDash val="solid"/>
                <a:miter/>
              </a:ln>
            </p:spPr>
            <p:txBody>
              <a:bodyPr rtlCol="0" anchor="ctr"/>
              <a:lstStyle/>
              <a:p>
                <a:endParaRPr lang="en-US"/>
              </a:p>
            </p:txBody>
          </p:sp>
          <p:sp>
            <p:nvSpPr>
              <p:cNvPr id="20" name="Graphic 120">
                <a:extLst>
                  <a:ext uri="{FF2B5EF4-FFF2-40B4-BE49-F238E27FC236}">
                    <a16:creationId xmlns:a16="http://schemas.microsoft.com/office/drawing/2014/main" id="{1184F6D6-818B-4197-9A98-B7208B5955D0}"/>
                  </a:ext>
                </a:extLst>
              </p:cNvPr>
              <p:cNvSpPr/>
              <p:nvPr/>
            </p:nvSpPr>
            <p:spPr>
              <a:xfrm>
                <a:off x="5126462" y="2572965"/>
                <a:ext cx="145161" cy="644652"/>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grpSp>
      </p:grpSp>
      <p:sp>
        <p:nvSpPr>
          <p:cNvPr id="41" name="Text Placeholder 2">
            <a:extLst>
              <a:ext uri="{FF2B5EF4-FFF2-40B4-BE49-F238E27FC236}">
                <a16:creationId xmlns:a16="http://schemas.microsoft.com/office/drawing/2014/main" id="{3D86935F-26B2-4C0C-A62E-FB7C93800F44}"/>
              </a:ext>
            </a:extLst>
          </p:cNvPr>
          <p:cNvSpPr>
            <a:spLocks noGrp="1"/>
          </p:cNvSpPr>
          <p:nvPr>
            <p:ph type="body" sz="quarter" idx="10"/>
          </p:nvPr>
        </p:nvSpPr>
        <p:spPr>
          <a:xfrm>
            <a:off x="583214" y="435987"/>
            <a:ext cx="5194734" cy="615553"/>
          </a:xfrm>
        </p:spPr>
        <p:txBody>
          <a:bodyPr/>
          <a:lstStyle>
            <a:lvl1pPr marL="0" indent="0">
              <a:buNone/>
              <a:defRPr sz="4000">
                <a:solidFill>
                  <a:schemeClr val="tx2"/>
                </a:solidFill>
                <a:latin typeface="+mj-lt"/>
              </a:defRPr>
            </a:lvl1pPr>
          </a:lstStyle>
          <a:p>
            <a:pPr lvl="0"/>
            <a:endParaRPr lang="en-US"/>
          </a:p>
        </p:txBody>
      </p:sp>
      <p:sp>
        <p:nvSpPr>
          <p:cNvPr id="42" name="Text Placeholder 2">
            <a:extLst>
              <a:ext uri="{FF2B5EF4-FFF2-40B4-BE49-F238E27FC236}">
                <a16:creationId xmlns:a16="http://schemas.microsoft.com/office/drawing/2014/main" id="{A3FE7F29-2E44-48E5-A5B7-9ABF8A203B88}"/>
              </a:ext>
            </a:extLst>
          </p:cNvPr>
          <p:cNvSpPr>
            <a:spLocks noGrp="1"/>
          </p:cNvSpPr>
          <p:nvPr>
            <p:ph type="body" sz="quarter" idx="11"/>
          </p:nvPr>
        </p:nvSpPr>
        <p:spPr>
          <a:xfrm>
            <a:off x="9708941" y="5324046"/>
            <a:ext cx="2013615" cy="1005840"/>
          </a:xfrm>
        </p:spPr>
        <p:txBody>
          <a:bodyPr/>
          <a:lstStyle>
            <a:lvl1pPr marL="0" indent="0">
              <a:buNone/>
              <a:defRPr sz="1200">
                <a:solidFill>
                  <a:schemeClr val="bg1"/>
                </a:solidFill>
                <a:latin typeface="+mn-lt"/>
              </a:defRPr>
            </a:lvl1pPr>
          </a:lstStyle>
          <a:p>
            <a:pPr lvl="0"/>
            <a:endParaRPr lang="en-US"/>
          </a:p>
        </p:txBody>
      </p:sp>
      <p:sp>
        <p:nvSpPr>
          <p:cNvPr id="43" name="Text Placeholder 2">
            <a:extLst>
              <a:ext uri="{FF2B5EF4-FFF2-40B4-BE49-F238E27FC236}">
                <a16:creationId xmlns:a16="http://schemas.microsoft.com/office/drawing/2014/main" id="{EEA8F02A-3CB6-477E-A79E-6015F9978FB7}"/>
              </a:ext>
            </a:extLst>
          </p:cNvPr>
          <p:cNvSpPr>
            <a:spLocks noGrp="1"/>
          </p:cNvSpPr>
          <p:nvPr>
            <p:ph type="body" sz="quarter" idx="12"/>
          </p:nvPr>
        </p:nvSpPr>
        <p:spPr>
          <a:xfrm>
            <a:off x="655500" y="1501427"/>
            <a:ext cx="4178054" cy="276999"/>
          </a:xfrm>
        </p:spPr>
        <p:txBody>
          <a:bodyPr/>
          <a:lstStyle>
            <a:lvl1pPr marL="0" indent="0">
              <a:buNone/>
              <a:defRPr sz="1800">
                <a:solidFill>
                  <a:srgbClr val="0078D4"/>
                </a:solidFill>
                <a:latin typeface="+mj-lt"/>
              </a:defRPr>
            </a:lvl1pPr>
          </a:lstStyle>
          <a:p>
            <a:pPr lvl="0"/>
            <a:r>
              <a:rPr lang="en-US"/>
              <a:t>Click to edit Master text styles</a:t>
            </a:r>
          </a:p>
        </p:txBody>
      </p:sp>
      <p:sp>
        <p:nvSpPr>
          <p:cNvPr id="44" name="Text Placeholder 2">
            <a:extLst>
              <a:ext uri="{FF2B5EF4-FFF2-40B4-BE49-F238E27FC236}">
                <a16:creationId xmlns:a16="http://schemas.microsoft.com/office/drawing/2014/main" id="{671BC192-BE27-4218-9E8D-5264AC5B2B69}"/>
              </a:ext>
            </a:extLst>
          </p:cNvPr>
          <p:cNvSpPr>
            <a:spLocks noGrp="1"/>
          </p:cNvSpPr>
          <p:nvPr>
            <p:ph type="body" sz="quarter" idx="16"/>
          </p:nvPr>
        </p:nvSpPr>
        <p:spPr>
          <a:xfrm>
            <a:off x="655500" y="1973786"/>
            <a:ext cx="4178054" cy="215444"/>
          </a:xfrm>
        </p:spPr>
        <p:txBody>
          <a:bodyPr/>
          <a:lstStyle>
            <a:lvl1pPr marL="0" indent="0">
              <a:buNone/>
              <a:defRPr sz="1400">
                <a:solidFill>
                  <a:schemeClr val="tx1"/>
                </a:solidFill>
                <a:latin typeface="+mn-lt"/>
              </a:defRPr>
            </a:lvl1pPr>
          </a:lstStyle>
          <a:p>
            <a:pPr lvl="0"/>
            <a:r>
              <a:rPr lang="en-US"/>
              <a:t>Click to edit Master text styles</a:t>
            </a:r>
          </a:p>
        </p:txBody>
      </p:sp>
      <p:cxnSp>
        <p:nvCxnSpPr>
          <p:cNvPr id="22" name="Straight Connector 21">
            <a:extLst>
              <a:ext uri="{FF2B5EF4-FFF2-40B4-BE49-F238E27FC236}">
                <a16:creationId xmlns:a16="http://schemas.microsoft.com/office/drawing/2014/main" id="{0A07677A-6F52-494F-A78A-253B2A3A3A3D}"/>
              </a:ext>
              <a:ext uri="{C183D7F6-B498-43B3-948B-1728B52AA6E4}">
                <adec:decorative xmlns:adec="http://schemas.microsoft.com/office/drawing/2017/decorative" val="1"/>
              </a:ext>
            </a:extLst>
          </p:cNvPr>
          <p:cNvCxnSpPr>
            <a:cxnSpLocks/>
          </p:cNvCxnSpPr>
          <p:nvPr userDrawn="1"/>
        </p:nvCxnSpPr>
        <p:spPr>
          <a:xfrm flipH="1">
            <a:off x="0" y="1271581"/>
            <a:ext cx="4023360" cy="0"/>
          </a:xfrm>
          <a:prstGeom prst="line">
            <a:avLst/>
          </a:prstGeom>
          <a:noFill/>
          <a:ln w="25400" cap="flat" cmpd="sng" algn="ctr">
            <a:solidFill>
              <a:schemeClr val="bg2"/>
            </a:solidFill>
            <a:prstDash val="solid"/>
            <a:headEnd type="oval"/>
            <a:tailEnd type="none"/>
          </a:ln>
          <a:effectLst/>
        </p:spPr>
      </p:cxnSp>
      <p:sp>
        <p:nvSpPr>
          <p:cNvPr id="45" name="Text Placeholder 2">
            <a:extLst>
              <a:ext uri="{FF2B5EF4-FFF2-40B4-BE49-F238E27FC236}">
                <a16:creationId xmlns:a16="http://schemas.microsoft.com/office/drawing/2014/main" id="{60206E46-8262-4BC8-8806-AFF7D8836177}"/>
              </a:ext>
            </a:extLst>
          </p:cNvPr>
          <p:cNvSpPr>
            <a:spLocks noGrp="1"/>
          </p:cNvSpPr>
          <p:nvPr>
            <p:ph type="body" sz="quarter" idx="17"/>
          </p:nvPr>
        </p:nvSpPr>
        <p:spPr>
          <a:xfrm>
            <a:off x="9708941" y="5056180"/>
            <a:ext cx="2013615" cy="266308"/>
          </a:xfrm>
        </p:spPr>
        <p:txBody>
          <a:bodyPr/>
          <a:lstStyle>
            <a:lvl1pPr marL="0" indent="0">
              <a:buNone/>
              <a:defRPr sz="1600">
                <a:solidFill>
                  <a:schemeClr val="bg1"/>
                </a:solidFill>
                <a:latin typeface="+mj-lt"/>
              </a:defRPr>
            </a:lvl1pPr>
          </a:lstStyle>
          <a:p>
            <a:pPr lvl="0"/>
            <a:endParaRPr lang="en-US"/>
          </a:p>
        </p:txBody>
      </p:sp>
    </p:spTree>
    <p:extLst>
      <p:ext uri="{BB962C8B-B14F-4D97-AF65-F5344CB8AC3E}">
        <p14:creationId xmlns:p14="http://schemas.microsoft.com/office/powerpoint/2010/main" val="2359009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US Map slide">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9750CDB-0638-4426-B255-D4D9B992E2E1}"/>
              </a:ext>
              <a:ext uri="{C183D7F6-B498-43B3-948B-1728B52AA6E4}">
                <adec:decorative xmlns:adec="http://schemas.microsoft.com/office/drawing/2017/decorative" val="1"/>
              </a:ext>
            </a:extLst>
          </p:cNvPr>
          <p:cNvGrpSpPr/>
          <p:nvPr userDrawn="1"/>
        </p:nvGrpSpPr>
        <p:grpSpPr>
          <a:xfrm>
            <a:off x="4944626" y="0"/>
            <a:ext cx="7256677" cy="6864740"/>
            <a:chOff x="4944626" y="0"/>
            <a:chExt cx="7256677" cy="6864740"/>
          </a:xfrm>
        </p:grpSpPr>
        <p:sp>
          <p:nvSpPr>
            <p:cNvPr id="4" name="Rectangle 3">
              <a:extLst>
                <a:ext uri="{FF2B5EF4-FFF2-40B4-BE49-F238E27FC236}">
                  <a16:creationId xmlns:a16="http://schemas.microsoft.com/office/drawing/2014/main" id="{26EE7915-13F2-49BB-90C6-1A7F47A06FA3}"/>
                </a:ext>
              </a:extLst>
            </p:cNvPr>
            <p:cNvSpPr/>
            <p:nvPr userDrawn="1"/>
          </p:nvSpPr>
          <p:spPr bwMode="auto">
            <a:xfrm>
              <a:off x="5562205" y="0"/>
              <a:ext cx="663909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389184CA-B96C-4F82-8AC8-9D7656955849}"/>
                </a:ext>
              </a:extLst>
            </p:cNvPr>
            <p:cNvGrpSpPr/>
            <p:nvPr userDrawn="1"/>
          </p:nvGrpSpPr>
          <p:grpSpPr>
            <a:xfrm>
              <a:off x="4944626" y="0"/>
              <a:ext cx="738475" cy="6857999"/>
              <a:chOff x="5126462" y="0"/>
              <a:chExt cx="563877" cy="5236558"/>
            </a:xfrm>
          </p:grpSpPr>
          <p:sp>
            <p:nvSpPr>
              <p:cNvPr id="6" name="Graphic 120">
                <a:extLst>
                  <a:ext uri="{FF2B5EF4-FFF2-40B4-BE49-F238E27FC236}">
                    <a16:creationId xmlns:a16="http://schemas.microsoft.com/office/drawing/2014/main" id="{45686A8F-FA23-409F-837D-A5B4D088A7B3}"/>
                  </a:ext>
                </a:extLst>
              </p:cNvPr>
              <p:cNvSpPr/>
              <p:nvPr/>
            </p:nvSpPr>
            <p:spPr>
              <a:xfrm>
                <a:off x="5271051" y="1927742"/>
                <a:ext cx="158305" cy="645223"/>
              </a:xfrm>
              <a:custGeom>
                <a:avLst/>
                <a:gdLst>
                  <a:gd name="connsiteX0" fmla="*/ 0 w 158305"/>
                  <a:gd name="connsiteY0" fmla="*/ 0 h 645223"/>
                  <a:gd name="connsiteX1" fmla="*/ 158306 w 158305"/>
                  <a:gd name="connsiteY1" fmla="*/ 0 h 645223"/>
                  <a:gd name="connsiteX2" fmla="*/ 158306 w 158305"/>
                  <a:gd name="connsiteY2" fmla="*/ 645224 h 645223"/>
                  <a:gd name="connsiteX3" fmla="*/ 0 w 158305"/>
                  <a:gd name="connsiteY3" fmla="*/ 645224 h 645223"/>
                </a:gdLst>
                <a:ahLst/>
                <a:cxnLst>
                  <a:cxn ang="0">
                    <a:pos x="connsiteX0" y="connsiteY0"/>
                  </a:cxn>
                  <a:cxn ang="0">
                    <a:pos x="connsiteX1" y="connsiteY1"/>
                  </a:cxn>
                  <a:cxn ang="0">
                    <a:pos x="connsiteX2" y="connsiteY2"/>
                  </a:cxn>
                  <a:cxn ang="0">
                    <a:pos x="connsiteX3" y="connsiteY3"/>
                  </a:cxn>
                </a:cxnLst>
                <a:rect l="l" t="t" r="r" b="b"/>
                <a:pathLst>
                  <a:path w="158305" h="645223">
                    <a:moveTo>
                      <a:pt x="0" y="0"/>
                    </a:moveTo>
                    <a:lnTo>
                      <a:pt x="158306" y="0"/>
                    </a:lnTo>
                    <a:lnTo>
                      <a:pt x="158306" y="645224"/>
                    </a:lnTo>
                    <a:lnTo>
                      <a:pt x="0" y="645224"/>
                    </a:lnTo>
                    <a:close/>
                  </a:path>
                </a:pathLst>
              </a:custGeom>
              <a:solidFill>
                <a:schemeClr val="accent3"/>
              </a:solidFill>
              <a:ln w="9525" cap="flat">
                <a:noFill/>
                <a:prstDash val="solid"/>
                <a:miter/>
              </a:ln>
            </p:spPr>
            <p:txBody>
              <a:bodyPr rtlCol="0" anchor="ctr"/>
              <a:lstStyle/>
              <a:p>
                <a:endParaRPr lang="en-US"/>
              </a:p>
            </p:txBody>
          </p:sp>
          <p:sp>
            <p:nvSpPr>
              <p:cNvPr id="7" name="Graphic 120">
                <a:extLst>
                  <a:ext uri="{FF2B5EF4-FFF2-40B4-BE49-F238E27FC236}">
                    <a16:creationId xmlns:a16="http://schemas.microsoft.com/office/drawing/2014/main" id="{22778D5A-5D33-4D78-A3A6-B28D7319D78A}"/>
                  </a:ext>
                </a:extLst>
              </p:cNvPr>
              <p:cNvSpPr/>
              <p:nvPr/>
            </p:nvSpPr>
            <p:spPr>
              <a:xfrm>
                <a:off x="5127033" y="1927742"/>
                <a:ext cx="145161" cy="646175"/>
              </a:xfrm>
              <a:custGeom>
                <a:avLst/>
                <a:gdLst>
                  <a:gd name="connsiteX0" fmla="*/ 0 w 145161"/>
                  <a:gd name="connsiteY0" fmla="*/ 0 h 646175"/>
                  <a:gd name="connsiteX1" fmla="*/ 145161 w 145161"/>
                  <a:gd name="connsiteY1" fmla="*/ 0 h 646175"/>
                  <a:gd name="connsiteX2" fmla="*/ 145161 w 145161"/>
                  <a:gd name="connsiteY2" fmla="*/ 646176 h 646175"/>
                  <a:gd name="connsiteX3" fmla="*/ 0 w 145161"/>
                  <a:gd name="connsiteY3" fmla="*/ 646176 h 646175"/>
                </a:gdLst>
                <a:ahLst/>
                <a:cxnLst>
                  <a:cxn ang="0">
                    <a:pos x="connsiteX0" y="connsiteY0"/>
                  </a:cxn>
                  <a:cxn ang="0">
                    <a:pos x="connsiteX1" y="connsiteY1"/>
                  </a:cxn>
                  <a:cxn ang="0">
                    <a:pos x="connsiteX2" y="connsiteY2"/>
                  </a:cxn>
                  <a:cxn ang="0">
                    <a:pos x="connsiteX3" y="connsiteY3"/>
                  </a:cxn>
                </a:cxnLst>
                <a:rect l="l" t="t" r="r" b="b"/>
                <a:pathLst>
                  <a:path w="145161" h="646175">
                    <a:moveTo>
                      <a:pt x="0" y="0"/>
                    </a:moveTo>
                    <a:lnTo>
                      <a:pt x="145161" y="0"/>
                    </a:lnTo>
                    <a:lnTo>
                      <a:pt x="145161" y="646176"/>
                    </a:lnTo>
                    <a:lnTo>
                      <a:pt x="0" y="646176"/>
                    </a:lnTo>
                    <a:close/>
                  </a:path>
                </a:pathLst>
              </a:custGeom>
              <a:solidFill>
                <a:srgbClr val="D2D2D2"/>
              </a:solidFill>
              <a:ln w="9525" cap="flat">
                <a:noFill/>
                <a:prstDash val="solid"/>
                <a:miter/>
              </a:ln>
            </p:spPr>
            <p:txBody>
              <a:bodyPr rtlCol="0" anchor="ctr"/>
              <a:lstStyle/>
              <a:p>
                <a:endParaRPr lang="en-US"/>
              </a:p>
            </p:txBody>
          </p:sp>
          <p:sp>
            <p:nvSpPr>
              <p:cNvPr id="8" name="Graphic 120">
                <a:extLst>
                  <a:ext uri="{FF2B5EF4-FFF2-40B4-BE49-F238E27FC236}">
                    <a16:creationId xmlns:a16="http://schemas.microsoft.com/office/drawing/2014/main" id="{94571641-8B18-4F2B-A4F4-1715581A0479}"/>
                  </a:ext>
                </a:extLst>
              </p:cNvPr>
              <p:cNvSpPr/>
              <p:nvPr/>
            </p:nvSpPr>
            <p:spPr>
              <a:xfrm>
                <a:off x="5127033" y="3215903"/>
                <a:ext cx="145161" cy="642366"/>
              </a:xfrm>
              <a:custGeom>
                <a:avLst/>
                <a:gdLst>
                  <a:gd name="connsiteX0" fmla="*/ 0 w 145161"/>
                  <a:gd name="connsiteY0" fmla="*/ 0 h 642366"/>
                  <a:gd name="connsiteX1" fmla="*/ 145161 w 145161"/>
                  <a:gd name="connsiteY1" fmla="*/ 0 h 642366"/>
                  <a:gd name="connsiteX2" fmla="*/ 145161 w 145161"/>
                  <a:gd name="connsiteY2" fmla="*/ 642366 h 642366"/>
                  <a:gd name="connsiteX3" fmla="*/ 0 w 145161"/>
                  <a:gd name="connsiteY3" fmla="*/ 642366 h 642366"/>
                </a:gdLst>
                <a:ahLst/>
                <a:cxnLst>
                  <a:cxn ang="0">
                    <a:pos x="connsiteX0" y="connsiteY0"/>
                  </a:cxn>
                  <a:cxn ang="0">
                    <a:pos x="connsiteX1" y="connsiteY1"/>
                  </a:cxn>
                  <a:cxn ang="0">
                    <a:pos x="connsiteX2" y="connsiteY2"/>
                  </a:cxn>
                  <a:cxn ang="0">
                    <a:pos x="connsiteX3" y="connsiteY3"/>
                  </a:cxn>
                </a:cxnLst>
                <a:rect l="l" t="t" r="r" b="b"/>
                <a:pathLst>
                  <a:path w="145161" h="642366">
                    <a:moveTo>
                      <a:pt x="0" y="0"/>
                    </a:moveTo>
                    <a:lnTo>
                      <a:pt x="145161" y="0"/>
                    </a:lnTo>
                    <a:lnTo>
                      <a:pt x="145161" y="642366"/>
                    </a:lnTo>
                    <a:lnTo>
                      <a:pt x="0" y="642366"/>
                    </a:lnTo>
                    <a:close/>
                  </a:path>
                </a:pathLst>
              </a:custGeom>
              <a:solidFill>
                <a:srgbClr val="2E76BC"/>
              </a:solidFill>
              <a:ln w="9525" cap="flat">
                <a:noFill/>
                <a:prstDash val="solid"/>
                <a:miter/>
              </a:ln>
            </p:spPr>
            <p:txBody>
              <a:bodyPr rtlCol="0" anchor="ctr"/>
              <a:lstStyle/>
              <a:p>
                <a:endParaRPr lang="en-US"/>
              </a:p>
            </p:txBody>
          </p:sp>
          <p:sp>
            <p:nvSpPr>
              <p:cNvPr id="9" name="Graphic 120">
                <a:extLst>
                  <a:ext uri="{FF2B5EF4-FFF2-40B4-BE49-F238E27FC236}">
                    <a16:creationId xmlns:a16="http://schemas.microsoft.com/office/drawing/2014/main" id="{27531FCE-6378-4ABF-B397-7CF2CD4167C2}"/>
                  </a:ext>
                </a:extLst>
              </p:cNvPr>
              <p:cNvSpPr/>
              <p:nvPr/>
            </p:nvSpPr>
            <p:spPr>
              <a:xfrm>
                <a:off x="5429356" y="0"/>
                <a:ext cx="172567" cy="1286518"/>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sp>
            <p:nvSpPr>
              <p:cNvPr id="10" name="Graphic 120">
                <a:extLst>
                  <a:ext uri="{FF2B5EF4-FFF2-40B4-BE49-F238E27FC236}">
                    <a16:creationId xmlns:a16="http://schemas.microsoft.com/office/drawing/2014/main" id="{D1170E70-4826-4804-8DDC-8797A6F05718}"/>
                  </a:ext>
                </a:extLst>
              </p:cNvPr>
              <p:cNvSpPr/>
              <p:nvPr/>
            </p:nvSpPr>
            <p:spPr>
              <a:xfrm>
                <a:off x="5429356" y="1927742"/>
                <a:ext cx="185711" cy="1292352"/>
              </a:xfrm>
              <a:custGeom>
                <a:avLst/>
                <a:gdLst>
                  <a:gd name="connsiteX0" fmla="*/ 0 w 132016"/>
                  <a:gd name="connsiteY0" fmla="*/ 0 h 1292352"/>
                  <a:gd name="connsiteX1" fmla="*/ 132017 w 132016"/>
                  <a:gd name="connsiteY1" fmla="*/ 0 h 1292352"/>
                  <a:gd name="connsiteX2" fmla="*/ 132017 w 132016"/>
                  <a:gd name="connsiteY2" fmla="*/ 1292352 h 1292352"/>
                  <a:gd name="connsiteX3" fmla="*/ 0 w 132016"/>
                  <a:gd name="connsiteY3" fmla="*/ 1292352 h 1292352"/>
                </a:gdLst>
                <a:ahLst/>
                <a:cxnLst>
                  <a:cxn ang="0">
                    <a:pos x="connsiteX0" y="connsiteY0"/>
                  </a:cxn>
                  <a:cxn ang="0">
                    <a:pos x="connsiteX1" y="connsiteY1"/>
                  </a:cxn>
                  <a:cxn ang="0">
                    <a:pos x="connsiteX2" y="connsiteY2"/>
                  </a:cxn>
                  <a:cxn ang="0">
                    <a:pos x="connsiteX3" y="connsiteY3"/>
                  </a:cxn>
                </a:cxnLst>
                <a:rect l="l" t="t" r="r" b="b"/>
                <a:pathLst>
                  <a:path w="132016" h="1292352">
                    <a:moveTo>
                      <a:pt x="0" y="0"/>
                    </a:moveTo>
                    <a:lnTo>
                      <a:pt x="132017" y="0"/>
                    </a:lnTo>
                    <a:lnTo>
                      <a:pt x="132017" y="1292352"/>
                    </a:lnTo>
                    <a:lnTo>
                      <a:pt x="0" y="1292352"/>
                    </a:lnTo>
                    <a:close/>
                  </a:path>
                </a:pathLst>
              </a:custGeom>
              <a:solidFill>
                <a:srgbClr val="243A5E"/>
              </a:solidFill>
              <a:ln w="9525" cap="flat">
                <a:noFill/>
                <a:prstDash val="solid"/>
                <a:miter/>
              </a:ln>
            </p:spPr>
            <p:txBody>
              <a:bodyPr rtlCol="0" anchor="ctr"/>
              <a:lstStyle/>
              <a:p>
                <a:endParaRPr lang="en-US"/>
              </a:p>
            </p:txBody>
          </p:sp>
          <p:sp>
            <p:nvSpPr>
              <p:cNvPr id="11" name="Graphic 120">
                <a:extLst>
                  <a:ext uri="{FF2B5EF4-FFF2-40B4-BE49-F238E27FC236}">
                    <a16:creationId xmlns:a16="http://schemas.microsoft.com/office/drawing/2014/main" id="{9F6CAF4E-7EE0-4FB8-B24F-3A26A56B5C52}"/>
                  </a:ext>
                </a:extLst>
              </p:cNvPr>
              <p:cNvSpPr/>
              <p:nvPr/>
            </p:nvSpPr>
            <p:spPr>
              <a:xfrm>
                <a:off x="5429357" y="3857126"/>
                <a:ext cx="260982" cy="1379432"/>
              </a:xfrm>
              <a:custGeom>
                <a:avLst/>
                <a:gdLst>
                  <a:gd name="connsiteX0" fmla="*/ 0 w 132016"/>
                  <a:gd name="connsiteY0" fmla="*/ 0 h 643509"/>
                  <a:gd name="connsiteX1" fmla="*/ 132017 w 132016"/>
                  <a:gd name="connsiteY1" fmla="*/ 0 h 643509"/>
                  <a:gd name="connsiteX2" fmla="*/ 132017 w 132016"/>
                  <a:gd name="connsiteY2" fmla="*/ 643509 h 643509"/>
                  <a:gd name="connsiteX3" fmla="*/ 0 w 132016"/>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32016" h="643509">
                    <a:moveTo>
                      <a:pt x="0" y="0"/>
                    </a:moveTo>
                    <a:lnTo>
                      <a:pt x="132017" y="0"/>
                    </a:lnTo>
                    <a:lnTo>
                      <a:pt x="132017"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2" name="Graphic 120">
                <a:extLst>
                  <a:ext uri="{FF2B5EF4-FFF2-40B4-BE49-F238E27FC236}">
                    <a16:creationId xmlns:a16="http://schemas.microsoft.com/office/drawing/2014/main" id="{473FB48A-E2FE-44E8-9333-2D76DA16F21F}"/>
                  </a:ext>
                </a:extLst>
              </p:cNvPr>
              <p:cNvSpPr/>
              <p:nvPr/>
            </p:nvSpPr>
            <p:spPr>
              <a:xfrm>
                <a:off x="5271051" y="1285376"/>
                <a:ext cx="159639" cy="643509"/>
              </a:xfrm>
              <a:custGeom>
                <a:avLst/>
                <a:gdLst>
                  <a:gd name="connsiteX0" fmla="*/ 0 w 159639"/>
                  <a:gd name="connsiteY0" fmla="*/ 0 h 643509"/>
                  <a:gd name="connsiteX1" fmla="*/ 159639 w 159639"/>
                  <a:gd name="connsiteY1" fmla="*/ 0 h 643509"/>
                  <a:gd name="connsiteX2" fmla="*/ 159639 w 159639"/>
                  <a:gd name="connsiteY2" fmla="*/ 643509 h 643509"/>
                  <a:gd name="connsiteX3" fmla="*/ 0 w 159639"/>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59639" h="643509">
                    <a:moveTo>
                      <a:pt x="0" y="0"/>
                    </a:moveTo>
                    <a:lnTo>
                      <a:pt x="159639" y="0"/>
                    </a:lnTo>
                    <a:lnTo>
                      <a:pt x="159639"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3" name="Graphic 120">
                <a:extLst>
                  <a:ext uri="{FF2B5EF4-FFF2-40B4-BE49-F238E27FC236}">
                    <a16:creationId xmlns:a16="http://schemas.microsoft.com/office/drawing/2014/main" id="{44F8A470-76E0-44FC-A61E-9D48AD64A132}"/>
                  </a:ext>
                </a:extLst>
              </p:cNvPr>
              <p:cNvSpPr/>
              <p:nvPr/>
            </p:nvSpPr>
            <p:spPr>
              <a:xfrm>
                <a:off x="5271051" y="3215903"/>
                <a:ext cx="161734" cy="643509"/>
              </a:xfrm>
              <a:custGeom>
                <a:avLst/>
                <a:gdLst>
                  <a:gd name="connsiteX0" fmla="*/ 0 w 161734"/>
                  <a:gd name="connsiteY0" fmla="*/ 0 h 643509"/>
                  <a:gd name="connsiteX1" fmla="*/ 161735 w 161734"/>
                  <a:gd name="connsiteY1" fmla="*/ 0 h 643509"/>
                  <a:gd name="connsiteX2" fmla="*/ 161735 w 161734"/>
                  <a:gd name="connsiteY2" fmla="*/ 643509 h 643509"/>
                  <a:gd name="connsiteX3" fmla="*/ 0 w 161734"/>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61734" h="643509">
                    <a:moveTo>
                      <a:pt x="0" y="0"/>
                    </a:moveTo>
                    <a:lnTo>
                      <a:pt x="161735" y="0"/>
                    </a:lnTo>
                    <a:lnTo>
                      <a:pt x="161735"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4" name="Graphic 120">
                <a:extLst>
                  <a:ext uri="{FF2B5EF4-FFF2-40B4-BE49-F238E27FC236}">
                    <a16:creationId xmlns:a16="http://schemas.microsoft.com/office/drawing/2014/main" id="{35C2761C-6D05-471A-9BCF-D660B34EC8CC}"/>
                  </a:ext>
                </a:extLst>
              </p:cNvPr>
              <p:cNvSpPr/>
              <p:nvPr/>
            </p:nvSpPr>
            <p:spPr>
              <a:xfrm>
                <a:off x="5271623" y="3857888"/>
                <a:ext cx="169241" cy="649795"/>
              </a:xfrm>
              <a:custGeom>
                <a:avLst/>
                <a:gdLst>
                  <a:gd name="connsiteX0" fmla="*/ 0 w 157733"/>
                  <a:gd name="connsiteY0" fmla="*/ 0 h 649795"/>
                  <a:gd name="connsiteX1" fmla="*/ 157734 w 157733"/>
                  <a:gd name="connsiteY1" fmla="*/ 0 h 649795"/>
                  <a:gd name="connsiteX2" fmla="*/ 157734 w 157733"/>
                  <a:gd name="connsiteY2" fmla="*/ 649795 h 649795"/>
                  <a:gd name="connsiteX3" fmla="*/ 0 w 157733"/>
                  <a:gd name="connsiteY3" fmla="*/ 649795 h 649795"/>
                </a:gdLst>
                <a:ahLst/>
                <a:cxnLst>
                  <a:cxn ang="0">
                    <a:pos x="connsiteX0" y="connsiteY0"/>
                  </a:cxn>
                  <a:cxn ang="0">
                    <a:pos x="connsiteX1" y="connsiteY1"/>
                  </a:cxn>
                  <a:cxn ang="0">
                    <a:pos x="connsiteX2" y="connsiteY2"/>
                  </a:cxn>
                  <a:cxn ang="0">
                    <a:pos x="connsiteX3" y="connsiteY3"/>
                  </a:cxn>
                </a:cxnLst>
                <a:rect l="l" t="t" r="r" b="b"/>
                <a:pathLst>
                  <a:path w="157733" h="649795">
                    <a:moveTo>
                      <a:pt x="0" y="0"/>
                    </a:moveTo>
                    <a:lnTo>
                      <a:pt x="157734" y="0"/>
                    </a:lnTo>
                    <a:lnTo>
                      <a:pt x="157734" y="649795"/>
                    </a:lnTo>
                    <a:lnTo>
                      <a:pt x="0" y="649795"/>
                    </a:lnTo>
                    <a:close/>
                  </a:path>
                </a:pathLst>
              </a:custGeom>
              <a:solidFill>
                <a:schemeClr val="bg2"/>
              </a:solidFill>
              <a:ln w="9525" cap="flat">
                <a:noFill/>
                <a:prstDash val="solid"/>
                <a:miter/>
              </a:ln>
            </p:spPr>
            <p:txBody>
              <a:bodyPr rtlCol="0" anchor="ctr"/>
              <a:lstStyle/>
              <a:p>
                <a:endParaRPr lang="en-US"/>
              </a:p>
            </p:txBody>
          </p:sp>
          <p:sp>
            <p:nvSpPr>
              <p:cNvPr id="15" name="Graphic 120">
                <a:extLst>
                  <a:ext uri="{FF2B5EF4-FFF2-40B4-BE49-F238E27FC236}">
                    <a16:creationId xmlns:a16="http://schemas.microsoft.com/office/drawing/2014/main" id="{DDEA0511-44A7-44EC-B862-3F7E1980AAF8}"/>
                  </a:ext>
                </a:extLst>
              </p:cNvPr>
              <p:cNvSpPr/>
              <p:nvPr/>
            </p:nvSpPr>
            <p:spPr>
              <a:xfrm>
                <a:off x="5126462" y="2572965"/>
                <a:ext cx="145161" cy="644652"/>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grpSp>
        <p:sp>
          <p:nvSpPr>
            <p:cNvPr id="16" name="Rectangle 15">
              <a:extLst>
                <a:ext uri="{FF2B5EF4-FFF2-40B4-BE49-F238E27FC236}">
                  <a16:creationId xmlns:a16="http://schemas.microsoft.com/office/drawing/2014/main" id="{4599581D-3B13-4691-A42E-B7A43B718D4C}"/>
                </a:ext>
              </a:extLst>
            </p:cNvPr>
            <p:cNvSpPr/>
            <p:nvPr userDrawn="1"/>
          </p:nvSpPr>
          <p:spPr bwMode="auto">
            <a:xfrm>
              <a:off x="5341306" y="5051714"/>
              <a:ext cx="6859103" cy="18130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26" name="Graphic 120">
            <a:extLst>
              <a:ext uri="{FF2B5EF4-FFF2-40B4-BE49-F238E27FC236}">
                <a16:creationId xmlns:a16="http://schemas.microsoft.com/office/drawing/2014/main" id="{AD2BDD29-A054-4030-86A5-8A2EF353B934}"/>
              </a:ext>
              <a:ext uri="{C183D7F6-B498-43B3-948B-1728B52AA6E4}">
                <adec:decorative xmlns:adec="http://schemas.microsoft.com/office/drawing/2017/decorative" val="1"/>
              </a:ext>
            </a:extLst>
          </p:cNvPr>
          <p:cNvSpPr/>
          <p:nvPr userDrawn="1"/>
        </p:nvSpPr>
        <p:spPr>
          <a:xfrm>
            <a:off x="5337595" y="5902689"/>
            <a:ext cx="201373" cy="957287"/>
          </a:xfrm>
          <a:custGeom>
            <a:avLst/>
            <a:gdLst>
              <a:gd name="connsiteX0" fmla="*/ 0 w 145161"/>
              <a:gd name="connsiteY0" fmla="*/ 0 h 642366"/>
              <a:gd name="connsiteX1" fmla="*/ 145161 w 145161"/>
              <a:gd name="connsiteY1" fmla="*/ 0 h 642366"/>
              <a:gd name="connsiteX2" fmla="*/ 145161 w 145161"/>
              <a:gd name="connsiteY2" fmla="*/ 642366 h 642366"/>
              <a:gd name="connsiteX3" fmla="*/ 0 w 145161"/>
              <a:gd name="connsiteY3" fmla="*/ 642366 h 642366"/>
            </a:gdLst>
            <a:ahLst/>
            <a:cxnLst>
              <a:cxn ang="0">
                <a:pos x="connsiteX0" y="connsiteY0"/>
              </a:cxn>
              <a:cxn ang="0">
                <a:pos x="connsiteX1" y="connsiteY1"/>
              </a:cxn>
              <a:cxn ang="0">
                <a:pos x="connsiteX2" y="connsiteY2"/>
              </a:cxn>
              <a:cxn ang="0">
                <a:pos x="connsiteX3" y="connsiteY3"/>
              </a:cxn>
            </a:cxnLst>
            <a:rect l="l" t="t" r="r" b="b"/>
            <a:pathLst>
              <a:path w="145161" h="642366">
                <a:moveTo>
                  <a:pt x="0" y="0"/>
                </a:moveTo>
                <a:lnTo>
                  <a:pt x="145161" y="0"/>
                </a:lnTo>
                <a:lnTo>
                  <a:pt x="145161" y="642366"/>
                </a:lnTo>
                <a:lnTo>
                  <a:pt x="0" y="642366"/>
                </a:lnTo>
                <a:close/>
              </a:path>
            </a:pathLst>
          </a:custGeom>
          <a:solidFill>
            <a:schemeClr val="tx2"/>
          </a:solidFill>
          <a:ln w="9525" cap="flat">
            <a:noFill/>
            <a:prstDash val="solid"/>
            <a:miter/>
          </a:ln>
        </p:spPr>
        <p:txBody>
          <a:bodyPr rtlCol="0" anchor="ctr"/>
          <a:lstStyle/>
          <a:p>
            <a:endParaRPr lang="en-US"/>
          </a:p>
        </p:txBody>
      </p:sp>
      <p:sp>
        <p:nvSpPr>
          <p:cNvPr id="226" name="Text Placeholder 2">
            <a:extLst>
              <a:ext uri="{FF2B5EF4-FFF2-40B4-BE49-F238E27FC236}">
                <a16:creationId xmlns:a16="http://schemas.microsoft.com/office/drawing/2014/main" id="{C4C1CF55-526D-440D-B529-2A35625EEB87}"/>
              </a:ext>
            </a:extLst>
          </p:cNvPr>
          <p:cNvSpPr>
            <a:spLocks noGrp="1"/>
          </p:cNvSpPr>
          <p:nvPr>
            <p:ph type="body" sz="quarter" idx="10"/>
          </p:nvPr>
        </p:nvSpPr>
        <p:spPr>
          <a:xfrm>
            <a:off x="583214" y="435987"/>
            <a:ext cx="4624890" cy="615553"/>
          </a:xfrm>
        </p:spPr>
        <p:txBody>
          <a:bodyPr/>
          <a:lstStyle>
            <a:lvl1pPr marL="0" indent="0">
              <a:buNone/>
              <a:defRPr sz="4000">
                <a:solidFill>
                  <a:schemeClr val="tx2"/>
                </a:solidFill>
                <a:latin typeface="+mj-lt"/>
              </a:defRPr>
            </a:lvl1pPr>
          </a:lstStyle>
          <a:p>
            <a:pPr lvl="0"/>
            <a:endParaRPr lang="en-US"/>
          </a:p>
        </p:txBody>
      </p:sp>
      <p:sp>
        <p:nvSpPr>
          <p:cNvPr id="227" name="Text Placeholder 2">
            <a:extLst>
              <a:ext uri="{FF2B5EF4-FFF2-40B4-BE49-F238E27FC236}">
                <a16:creationId xmlns:a16="http://schemas.microsoft.com/office/drawing/2014/main" id="{CBE0DF48-ADBB-4781-9920-E3E3C8B77B49}"/>
              </a:ext>
            </a:extLst>
          </p:cNvPr>
          <p:cNvSpPr>
            <a:spLocks noGrp="1"/>
          </p:cNvSpPr>
          <p:nvPr>
            <p:ph type="body" sz="quarter" idx="12"/>
          </p:nvPr>
        </p:nvSpPr>
        <p:spPr>
          <a:xfrm>
            <a:off x="655500" y="1501427"/>
            <a:ext cx="3764100" cy="276999"/>
          </a:xfrm>
        </p:spPr>
        <p:txBody>
          <a:bodyPr/>
          <a:lstStyle>
            <a:lvl1pPr marL="0" indent="0">
              <a:buNone/>
              <a:defRPr sz="1800">
                <a:solidFill>
                  <a:srgbClr val="0078D4"/>
                </a:solidFill>
                <a:latin typeface="+mj-lt"/>
              </a:defRPr>
            </a:lvl1pPr>
          </a:lstStyle>
          <a:p>
            <a:pPr lvl="0"/>
            <a:endParaRPr lang="en-US"/>
          </a:p>
        </p:txBody>
      </p:sp>
      <p:sp>
        <p:nvSpPr>
          <p:cNvPr id="228" name="Text Placeholder 2">
            <a:extLst>
              <a:ext uri="{FF2B5EF4-FFF2-40B4-BE49-F238E27FC236}">
                <a16:creationId xmlns:a16="http://schemas.microsoft.com/office/drawing/2014/main" id="{60DAD9C1-6CD6-439D-B69B-E6DE156DFA56}"/>
              </a:ext>
            </a:extLst>
          </p:cNvPr>
          <p:cNvSpPr>
            <a:spLocks noGrp="1"/>
          </p:cNvSpPr>
          <p:nvPr>
            <p:ph type="body" sz="quarter" idx="16"/>
          </p:nvPr>
        </p:nvSpPr>
        <p:spPr>
          <a:xfrm>
            <a:off x="655500" y="1973786"/>
            <a:ext cx="3764100" cy="215444"/>
          </a:xfrm>
        </p:spPr>
        <p:txBody>
          <a:bodyPr/>
          <a:lstStyle>
            <a:lvl1pPr marL="0" indent="0">
              <a:buNone/>
              <a:defRPr sz="1400">
                <a:solidFill>
                  <a:schemeClr val="tx1"/>
                </a:solidFill>
                <a:latin typeface="+mn-lt"/>
              </a:defRPr>
            </a:lvl1pPr>
          </a:lstStyle>
          <a:p>
            <a:pPr lvl="0"/>
            <a:endParaRPr lang="en-US"/>
          </a:p>
        </p:txBody>
      </p:sp>
      <p:sp>
        <p:nvSpPr>
          <p:cNvPr id="229" name="Text Placeholder 2">
            <a:extLst>
              <a:ext uri="{FF2B5EF4-FFF2-40B4-BE49-F238E27FC236}">
                <a16:creationId xmlns:a16="http://schemas.microsoft.com/office/drawing/2014/main" id="{0D0F5F1E-0BD1-436A-9018-69389AEE95AC}"/>
              </a:ext>
            </a:extLst>
          </p:cNvPr>
          <p:cNvSpPr>
            <a:spLocks noGrp="1"/>
          </p:cNvSpPr>
          <p:nvPr>
            <p:ph type="body" sz="quarter" idx="17"/>
          </p:nvPr>
        </p:nvSpPr>
        <p:spPr>
          <a:xfrm>
            <a:off x="5742102" y="5253854"/>
            <a:ext cx="6131846" cy="448733"/>
          </a:xfrm>
        </p:spPr>
        <p:txBody>
          <a:bodyPr/>
          <a:lstStyle>
            <a:lvl1pPr marL="0" indent="0">
              <a:buNone/>
              <a:defRPr sz="2000">
                <a:solidFill>
                  <a:srgbClr val="243A5E"/>
                </a:solidFill>
                <a:latin typeface="+mj-lt"/>
              </a:defRPr>
            </a:lvl1pPr>
          </a:lstStyle>
          <a:p>
            <a:pPr lvl="0"/>
            <a:r>
              <a:rPr lang="en-US"/>
              <a:t>Click to edit Master text styles</a:t>
            </a:r>
          </a:p>
        </p:txBody>
      </p:sp>
    </p:spTree>
    <p:extLst>
      <p:ext uri="{BB962C8B-B14F-4D97-AF65-F5344CB8AC3E}">
        <p14:creationId xmlns:p14="http://schemas.microsoft.com/office/powerpoint/2010/main" val="1378809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melin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37CF9F-638A-43E4-8153-72ABEEE0F054}"/>
              </a:ext>
              <a:ext uri="{C183D7F6-B498-43B3-948B-1728B52AA6E4}">
                <adec:decorative xmlns:adec="http://schemas.microsoft.com/office/drawing/2017/decorative" val="1"/>
              </a:ext>
            </a:extLst>
          </p:cNvPr>
          <p:cNvSpPr/>
          <p:nvPr userDrawn="1"/>
        </p:nvSpPr>
        <p:spPr bwMode="auto">
          <a:xfrm>
            <a:off x="1833515" y="6329886"/>
            <a:ext cx="1147466" cy="4826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0B4D980B-76D3-45D8-9CD5-0BBF2CC83C46}"/>
              </a:ext>
              <a:ext uri="{C183D7F6-B498-43B3-948B-1728B52AA6E4}">
                <adec:decorative xmlns:adec="http://schemas.microsoft.com/office/drawing/2017/decorative" val="1"/>
              </a:ext>
            </a:extLst>
          </p:cNvPr>
          <p:cNvGrpSpPr/>
          <p:nvPr userDrawn="1"/>
        </p:nvGrpSpPr>
        <p:grpSpPr>
          <a:xfrm>
            <a:off x="0" y="0"/>
            <a:ext cx="12192000" cy="6859562"/>
            <a:chOff x="0" y="0"/>
            <a:chExt cx="12192000" cy="6859562"/>
          </a:xfrm>
        </p:grpSpPr>
        <p:sp>
          <p:nvSpPr>
            <p:cNvPr id="7" name="Rectangle 6">
              <a:extLst>
                <a:ext uri="{FF2B5EF4-FFF2-40B4-BE49-F238E27FC236}">
                  <a16:creationId xmlns:a16="http://schemas.microsoft.com/office/drawing/2014/main" id="{64233886-F175-4A3F-82AE-2BAF5386D99B}"/>
                </a:ext>
              </a:extLst>
            </p:cNvPr>
            <p:cNvSpPr/>
            <p:nvPr/>
          </p:nvSpPr>
          <p:spPr bwMode="auto">
            <a:xfrm>
              <a:off x="6197600" y="0"/>
              <a:ext cx="5994400" cy="68579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C98BA3A0-22A1-4706-8E51-C9AAF57B5ACE}"/>
                </a:ext>
              </a:extLst>
            </p:cNvPr>
            <p:cNvGrpSpPr/>
            <p:nvPr/>
          </p:nvGrpSpPr>
          <p:grpSpPr>
            <a:xfrm rot="5400000">
              <a:off x="2787588" y="3447244"/>
              <a:ext cx="624730" cy="6199906"/>
              <a:chOff x="5126462" y="0"/>
              <a:chExt cx="477025" cy="4734058"/>
            </a:xfrm>
          </p:grpSpPr>
          <p:sp>
            <p:nvSpPr>
              <p:cNvPr id="9" name="Graphic 120">
                <a:extLst>
                  <a:ext uri="{FF2B5EF4-FFF2-40B4-BE49-F238E27FC236}">
                    <a16:creationId xmlns:a16="http://schemas.microsoft.com/office/drawing/2014/main" id="{403126A0-3662-4389-9111-16845D033419}"/>
                  </a:ext>
                </a:extLst>
              </p:cNvPr>
              <p:cNvSpPr/>
              <p:nvPr/>
            </p:nvSpPr>
            <p:spPr>
              <a:xfrm>
                <a:off x="5271051" y="1927742"/>
                <a:ext cx="158305" cy="645223"/>
              </a:xfrm>
              <a:custGeom>
                <a:avLst/>
                <a:gdLst>
                  <a:gd name="connsiteX0" fmla="*/ 0 w 158305"/>
                  <a:gd name="connsiteY0" fmla="*/ 0 h 645223"/>
                  <a:gd name="connsiteX1" fmla="*/ 158306 w 158305"/>
                  <a:gd name="connsiteY1" fmla="*/ 0 h 645223"/>
                  <a:gd name="connsiteX2" fmla="*/ 158306 w 158305"/>
                  <a:gd name="connsiteY2" fmla="*/ 645224 h 645223"/>
                  <a:gd name="connsiteX3" fmla="*/ 0 w 158305"/>
                  <a:gd name="connsiteY3" fmla="*/ 645224 h 645223"/>
                </a:gdLst>
                <a:ahLst/>
                <a:cxnLst>
                  <a:cxn ang="0">
                    <a:pos x="connsiteX0" y="connsiteY0"/>
                  </a:cxn>
                  <a:cxn ang="0">
                    <a:pos x="connsiteX1" y="connsiteY1"/>
                  </a:cxn>
                  <a:cxn ang="0">
                    <a:pos x="connsiteX2" y="connsiteY2"/>
                  </a:cxn>
                  <a:cxn ang="0">
                    <a:pos x="connsiteX3" y="connsiteY3"/>
                  </a:cxn>
                </a:cxnLst>
                <a:rect l="l" t="t" r="r" b="b"/>
                <a:pathLst>
                  <a:path w="158305" h="645223">
                    <a:moveTo>
                      <a:pt x="0" y="0"/>
                    </a:moveTo>
                    <a:lnTo>
                      <a:pt x="158306" y="0"/>
                    </a:lnTo>
                    <a:lnTo>
                      <a:pt x="158306" y="645224"/>
                    </a:lnTo>
                    <a:lnTo>
                      <a:pt x="0" y="645224"/>
                    </a:lnTo>
                    <a:close/>
                  </a:path>
                </a:pathLst>
              </a:custGeom>
              <a:solidFill>
                <a:schemeClr val="accent3"/>
              </a:solidFill>
              <a:ln w="9525" cap="flat">
                <a:noFill/>
                <a:prstDash val="solid"/>
                <a:miter/>
              </a:ln>
            </p:spPr>
            <p:txBody>
              <a:bodyPr rtlCol="0" anchor="ctr"/>
              <a:lstStyle/>
              <a:p>
                <a:endParaRPr lang="en-US"/>
              </a:p>
            </p:txBody>
          </p:sp>
          <p:sp>
            <p:nvSpPr>
              <p:cNvPr id="10" name="Graphic 120">
                <a:extLst>
                  <a:ext uri="{FF2B5EF4-FFF2-40B4-BE49-F238E27FC236}">
                    <a16:creationId xmlns:a16="http://schemas.microsoft.com/office/drawing/2014/main" id="{E17E94F3-56A7-40C9-B916-FC87F7959398}"/>
                  </a:ext>
                </a:extLst>
              </p:cNvPr>
              <p:cNvSpPr/>
              <p:nvPr/>
            </p:nvSpPr>
            <p:spPr>
              <a:xfrm>
                <a:off x="5127033" y="1927742"/>
                <a:ext cx="145161" cy="646175"/>
              </a:xfrm>
              <a:custGeom>
                <a:avLst/>
                <a:gdLst>
                  <a:gd name="connsiteX0" fmla="*/ 0 w 145161"/>
                  <a:gd name="connsiteY0" fmla="*/ 0 h 646175"/>
                  <a:gd name="connsiteX1" fmla="*/ 145161 w 145161"/>
                  <a:gd name="connsiteY1" fmla="*/ 0 h 646175"/>
                  <a:gd name="connsiteX2" fmla="*/ 145161 w 145161"/>
                  <a:gd name="connsiteY2" fmla="*/ 646176 h 646175"/>
                  <a:gd name="connsiteX3" fmla="*/ 0 w 145161"/>
                  <a:gd name="connsiteY3" fmla="*/ 646176 h 646175"/>
                </a:gdLst>
                <a:ahLst/>
                <a:cxnLst>
                  <a:cxn ang="0">
                    <a:pos x="connsiteX0" y="connsiteY0"/>
                  </a:cxn>
                  <a:cxn ang="0">
                    <a:pos x="connsiteX1" y="connsiteY1"/>
                  </a:cxn>
                  <a:cxn ang="0">
                    <a:pos x="connsiteX2" y="connsiteY2"/>
                  </a:cxn>
                  <a:cxn ang="0">
                    <a:pos x="connsiteX3" y="connsiteY3"/>
                  </a:cxn>
                </a:cxnLst>
                <a:rect l="l" t="t" r="r" b="b"/>
                <a:pathLst>
                  <a:path w="145161" h="646175">
                    <a:moveTo>
                      <a:pt x="0" y="0"/>
                    </a:moveTo>
                    <a:lnTo>
                      <a:pt x="145161" y="0"/>
                    </a:lnTo>
                    <a:lnTo>
                      <a:pt x="145161" y="646176"/>
                    </a:lnTo>
                    <a:lnTo>
                      <a:pt x="0" y="646176"/>
                    </a:lnTo>
                    <a:close/>
                  </a:path>
                </a:pathLst>
              </a:custGeom>
              <a:solidFill>
                <a:srgbClr val="D2D2D2"/>
              </a:solidFill>
              <a:ln w="9525" cap="flat">
                <a:noFill/>
                <a:prstDash val="solid"/>
                <a:miter/>
              </a:ln>
            </p:spPr>
            <p:txBody>
              <a:bodyPr rtlCol="0" anchor="ctr"/>
              <a:lstStyle/>
              <a:p>
                <a:endParaRPr lang="en-US"/>
              </a:p>
            </p:txBody>
          </p:sp>
          <p:sp>
            <p:nvSpPr>
              <p:cNvPr id="11" name="Graphic 120">
                <a:extLst>
                  <a:ext uri="{FF2B5EF4-FFF2-40B4-BE49-F238E27FC236}">
                    <a16:creationId xmlns:a16="http://schemas.microsoft.com/office/drawing/2014/main" id="{05CC3AD1-F973-462C-9AB8-1F4F2F2910C7}"/>
                  </a:ext>
                </a:extLst>
              </p:cNvPr>
              <p:cNvSpPr/>
              <p:nvPr/>
            </p:nvSpPr>
            <p:spPr>
              <a:xfrm>
                <a:off x="5127033" y="3215903"/>
                <a:ext cx="145161" cy="642366"/>
              </a:xfrm>
              <a:custGeom>
                <a:avLst/>
                <a:gdLst>
                  <a:gd name="connsiteX0" fmla="*/ 0 w 145161"/>
                  <a:gd name="connsiteY0" fmla="*/ 0 h 642366"/>
                  <a:gd name="connsiteX1" fmla="*/ 145161 w 145161"/>
                  <a:gd name="connsiteY1" fmla="*/ 0 h 642366"/>
                  <a:gd name="connsiteX2" fmla="*/ 145161 w 145161"/>
                  <a:gd name="connsiteY2" fmla="*/ 642366 h 642366"/>
                  <a:gd name="connsiteX3" fmla="*/ 0 w 145161"/>
                  <a:gd name="connsiteY3" fmla="*/ 642366 h 642366"/>
                </a:gdLst>
                <a:ahLst/>
                <a:cxnLst>
                  <a:cxn ang="0">
                    <a:pos x="connsiteX0" y="connsiteY0"/>
                  </a:cxn>
                  <a:cxn ang="0">
                    <a:pos x="connsiteX1" y="connsiteY1"/>
                  </a:cxn>
                  <a:cxn ang="0">
                    <a:pos x="connsiteX2" y="connsiteY2"/>
                  </a:cxn>
                  <a:cxn ang="0">
                    <a:pos x="connsiteX3" y="connsiteY3"/>
                  </a:cxn>
                </a:cxnLst>
                <a:rect l="l" t="t" r="r" b="b"/>
                <a:pathLst>
                  <a:path w="145161" h="642366">
                    <a:moveTo>
                      <a:pt x="0" y="0"/>
                    </a:moveTo>
                    <a:lnTo>
                      <a:pt x="145161" y="0"/>
                    </a:lnTo>
                    <a:lnTo>
                      <a:pt x="145161" y="642366"/>
                    </a:lnTo>
                    <a:lnTo>
                      <a:pt x="0" y="642366"/>
                    </a:lnTo>
                    <a:close/>
                  </a:path>
                </a:pathLst>
              </a:custGeom>
              <a:solidFill>
                <a:srgbClr val="2E76BC"/>
              </a:solidFill>
              <a:ln w="9525" cap="flat">
                <a:noFill/>
                <a:prstDash val="solid"/>
                <a:miter/>
              </a:ln>
            </p:spPr>
            <p:txBody>
              <a:bodyPr rtlCol="0" anchor="ctr"/>
              <a:lstStyle/>
              <a:p>
                <a:endParaRPr lang="en-US"/>
              </a:p>
            </p:txBody>
          </p:sp>
          <p:sp>
            <p:nvSpPr>
              <p:cNvPr id="12" name="Graphic 120">
                <a:extLst>
                  <a:ext uri="{FF2B5EF4-FFF2-40B4-BE49-F238E27FC236}">
                    <a16:creationId xmlns:a16="http://schemas.microsoft.com/office/drawing/2014/main" id="{47F2CA3C-8814-41ED-996C-A87C147AB11E}"/>
                  </a:ext>
                </a:extLst>
              </p:cNvPr>
              <p:cNvSpPr/>
              <p:nvPr/>
            </p:nvSpPr>
            <p:spPr>
              <a:xfrm>
                <a:off x="5429356" y="0"/>
                <a:ext cx="174127" cy="1286518"/>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sp>
            <p:nvSpPr>
              <p:cNvPr id="14" name="Graphic 120">
                <a:extLst>
                  <a:ext uri="{FF2B5EF4-FFF2-40B4-BE49-F238E27FC236}">
                    <a16:creationId xmlns:a16="http://schemas.microsoft.com/office/drawing/2014/main" id="{6A3ABB85-09BE-45FE-9E7F-05122F30519C}"/>
                  </a:ext>
                </a:extLst>
              </p:cNvPr>
              <p:cNvSpPr/>
              <p:nvPr/>
            </p:nvSpPr>
            <p:spPr>
              <a:xfrm>
                <a:off x="5429356" y="1927742"/>
                <a:ext cx="174127" cy="1292352"/>
              </a:xfrm>
              <a:custGeom>
                <a:avLst/>
                <a:gdLst>
                  <a:gd name="connsiteX0" fmla="*/ 0 w 132016"/>
                  <a:gd name="connsiteY0" fmla="*/ 0 h 1292352"/>
                  <a:gd name="connsiteX1" fmla="*/ 132017 w 132016"/>
                  <a:gd name="connsiteY1" fmla="*/ 0 h 1292352"/>
                  <a:gd name="connsiteX2" fmla="*/ 132017 w 132016"/>
                  <a:gd name="connsiteY2" fmla="*/ 1292352 h 1292352"/>
                  <a:gd name="connsiteX3" fmla="*/ 0 w 132016"/>
                  <a:gd name="connsiteY3" fmla="*/ 1292352 h 1292352"/>
                </a:gdLst>
                <a:ahLst/>
                <a:cxnLst>
                  <a:cxn ang="0">
                    <a:pos x="connsiteX0" y="connsiteY0"/>
                  </a:cxn>
                  <a:cxn ang="0">
                    <a:pos x="connsiteX1" y="connsiteY1"/>
                  </a:cxn>
                  <a:cxn ang="0">
                    <a:pos x="connsiteX2" y="connsiteY2"/>
                  </a:cxn>
                  <a:cxn ang="0">
                    <a:pos x="connsiteX3" y="connsiteY3"/>
                  </a:cxn>
                </a:cxnLst>
                <a:rect l="l" t="t" r="r" b="b"/>
                <a:pathLst>
                  <a:path w="132016" h="1292352">
                    <a:moveTo>
                      <a:pt x="0" y="0"/>
                    </a:moveTo>
                    <a:lnTo>
                      <a:pt x="132017" y="0"/>
                    </a:lnTo>
                    <a:lnTo>
                      <a:pt x="132017" y="1292352"/>
                    </a:lnTo>
                    <a:lnTo>
                      <a:pt x="0" y="1292352"/>
                    </a:lnTo>
                    <a:close/>
                  </a:path>
                </a:pathLst>
              </a:custGeom>
              <a:solidFill>
                <a:srgbClr val="243A5E"/>
              </a:solidFill>
              <a:ln w="9525" cap="flat">
                <a:noFill/>
                <a:prstDash val="solid"/>
                <a:miter/>
              </a:ln>
            </p:spPr>
            <p:txBody>
              <a:bodyPr rtlCol="0" anchor="ctr"/>
              <a:lstStyle/>
              <a:p>
                <a:endParaRPr lang="en-US"/>
              </a:p>
            </p:txBody>
          </p:sp>
          <p:sp>
            <p:nvSpPr>
              <p:cNvPr id="15" name="Graphic 120">
                <a:extLst>
                  <a:ext uri="{FF2B5EF4-FFF2-40B4-BE49-F238E27FC236}">
                    <a16:creationId xmlns:a16="http://schemas.microsoft.com/office/drawing/2014/main" id="{4783C3E6-C326-4D7A-BE11-859E1D8426B2}"/>
                  </a:ext>
                </a:extLst>
              </p:cNvPr>
              <p:cNvSpPr/>
              <p:nvPr/>
            </p:nvSpPr>
            <p:spPr>
              <a:xfrm>
                <a:off x="5429359" y="3857126"/>
                <a:ext cx="174128" cy="876932"/>
              </a:xfrm>
              <a:custGeom>
                <a:avLst/>
                <a:gdLst>
                  <a:gd name="connsiteX0" fmla="*/ 0 w 132016"/>
                  <a:gd name="connsiteY0" fmla="*/ 0 h 643509"/>
                  <a:gd name="connsiteX1" fmla="*/ 132017 w 132016"/>
                  <a:gd name="connsiteY1" fmla="*/ 0 h 643509"/>
                  <a:gd name="connsiteX2" fmla="*/ 132017 w 132016"/>
                  <a:gd name="connsiteY2" fmla="*/ 643509 h 643509"/>
                  <a:gd name="connsiteX3" fmla="*/ 0 w 132016"/>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32016" h="643509">
                    <a:moveTo>
                      <a:pt x="0" y="0"/>
                    </a:moveTo>
                    <a:lnTo>
                      <a:pt x="132017" y="0"/>
                    </a:lnTo>
                    <a:lnTo>
                      <a:pt x="132017"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7" name="Graphic 120">
                <a:extLst>
                  <a:ext uri="{FF2B5EF4-FFF2-40B4-BE49-F238E27FC236}">
                    <a16:creationId xmlns:a16="http://schemas.microsoft.com/office/drawing/2014/main" id="{E55391E8-5BC9-44B0-A180-4D17DC678F84}"/>
                  </a:ext>
                </a:extLst>
              </p:cNvPr>
              <p:cNvSpPr/>
              <p:nvPr/>
            </p:nvSpPr>
            <p:spPr>
              <a:xfrm>
                <a:off x="5271051" y="1285376"/>
                <a:ext cx="159639" cy="643509"/>
              </a:xfrm>
              <a:custGeom>
                <a:avLst/>
                <a:gdLst>
                  <a:gd name="connsiteX0" fmla="*/ 0 w 159639"/>
                  <a:gd name="connsiteY0" fmla="*/ 0 h 643509"/>
                  <a:gd name="connsiteX1" fmla="*/ 159639 w 159639"/>
                  <a:gd name="connsiteY1" fmla="*/ 0 h 643509"/>
                  <a:gd name="connsiteX2" fmla="*/ 159639 w 159639"/>
                  <a:gd name="connsiteY2" fmla="*/ 643509 h 643509"/>
                  <a:gd name="connsiteX3" fmla="*/ 0 w 159639"/>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59639" h="643509">
                    <a:moveTo>
                      <a:pt x="0" y="0"/>
                    </a:moveTo>
                    <a:lnTo>
                      <a:pt x="159639" y="0"/>
                    </a:lnTo>
                    <a:lnTo>
                      <a:pt x="159639"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8" name="Graphic 120">
                <a:extLst>
                  <a:ext uri="{FF2B5EF4-FFF2-40B4-BE49-F238E27FC236}">
                    <a16:creationId xmlns:a16="http://schemas.microsoft.com/office/drawing/2014/main" id="{B83E5D86-AFFA-4201-A99B-69083F1A5E51}"/>
                  </a:ext>
                </a:extLst>
              </p:cNvPr>
              <p:cNvSpPr/>
              <p:nvPr/>
            </p:nvSpPr>
            <p:spPr>
              <a:xfrm>
                <a:off x="5271051" y="3215903"/>
                <a:ext cx="161734" cy="643509"/>
              </a:xfrm>
              <a:custGeom>
                <a:avLst/>
                <a:gdLst>
                  <a:gd name="connsiteX0" fmla="*/ 0 w 161734"/>
                  <a:gd name="connsiteY0" fmla="*/ 0 h 643509"/>
                  <a:gd name="connsiteX1" fmla="*/ 161735 w 161734"/>
                  <a:gd name="connsiteY1" fmla="*/ 0 h 643509"/>
                  <a:gd name="connsiteX2" fmla="*/ 161735 w 161734"/>
                  <a:gd name="connsiteY2" fmla="*/ 643509 h 643509"/>
                  <a:gd name="connsiteX3" fmla="*/ 0 w 161734"/>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61734" h="643509">
                    <a:moveTo>
                      <a:pt x="0" y="0"/>
                    </a:moveTo>
                    <a:lnTo>
                      <a:pt x="161735" y="0"/>
                    </a:lnTo>
                    <a:lnTo>
                      <a:pt x="161735"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19" name="Graphic 120">
                <a:extLst>
                  <a:ext uri="{FF2B5EF4-FFF2-40B4-BE49-F238E27FC236}">
                    <a16:creationId xmlns:a16="http://schemas.microsoft.com/office/drawing/2014/main" id="{55BB4719-11DE-46F3-8464-C2D7D03AD840}"/>
                  </a:ext>
                </a:extLst>
              </p:cNvPr>
              <p:cNvSpPr/>
              <p:nvPr/>
            </p:nvSpPr>
            <p:spPr>
              <a:xfrm>
                <a:off x="5271623" y="3857888"/>
                <a:ext cx="157734" cy="876169"/>
              </a:xfrm>
              <a:custGeom>
                <a:avLst/>
                <a:gdLst>
                  <a:gd name="connsiteX0" fmla="*/ 0 w 157733"/>
                  <a:gd name="connsiteY0" fmla="*/ 0 h 649795"/>
                  <a:gd name="connsiteX1" fmla="*/ 157734 w 157733"/>
                  <a:gd name="connsiteY1" fmla="*/ 0 h 649795"/>
                  <a:gd name="connsiteX2" fmla="*/ 157734 w 157733"/>
                  <a:gd name="connsiteY2" fmla="*/ 649795 h 649795"/>
                  <a:gd name="connsiteX3" fmla="*/ 0 w 157733"/>
                  <a:gd name="connsiteY3" fmla="*/ 649795 h 649795"/>
                </a:gdLst>
                <a:ahLst/>
                <a:cxnLst>
                  <a:cxn ang="0">
                    <a:pos x="connsiteX0" y="connsiteY0"/>
                  </a:cxn>
                  <a:cxn ang="0">
                    <a:pos x="connsiteX1" y="connsiteY1"/>
                  </a:cxn>
                  <a:cxn ang="0">
                    <a:pos x="connsiteX2" y="connsiteY2"/>
                  </a:cxn>
                  <a:cxn ang="0">
                    <a:pos x="connsiteX3" y="connsiteY3"/>
                  </a:cxn>
                </a:cxnLst>
                <a:rect l="l" t="t" r="r" b="b"/>
                <a:pathLst>
                  <a:path w="157733" h="649795">
                    <a:moveTo>
                      <a:pt x="0" y="0"/>
                    </a:moveTo>
                    <a:lnTo>
                      <a:pt x="157734" y="0"/>
                    </a:lnTo>
                    <a:lnTo>
                      <a:pt x="157734" y="649795"/>
                    </a:lnTo>
                    <a:lnTo>
                      <a:pt x="0" y="649795"/>
                    </a:lnTo>
                    <a:close/>
                  </a:path>
                </a:pathLst>
              </a:custGeom>
              <a:solidFill>
                <a:schemeClr val="bg2"/>
              </a:solidFill>
              <a:ln w="9525" cap="flat">
                <a:noFill/>
                <a:prstDash val="solid"/>
                <a:miter/>
              </a:ln>
            </p:spPr>
            <p:txBody>
              <a:bodyPr rtlCol="0" anchor="ctr"/>
              <a:lstStyle/>
              <a:p>
                <a:endParaRPr lang="en-US"/>
              </a:p>
            </p:txBody>
          </p:sp>
          <p:sp>
            <p:nvSpPr>
              <p:cNvPr id="20" name="Graphic 120">
                <a:extLst>
                  <a:ext uri="{FF2B5EF4-FFF2-40B4-BE49-F238E27FC236}">
                    <a16:creationId xmlns:a16="http://schemas.microsoft.com/office/drawing/2014/main" id="{1184F6D6-818B-4197-9A98-B7208B5955D0}"/>
                  </a:ext>
                </a:extLst>
              </p:cNvPr>
              <p:cNvSpPr/>
              <p:nvPr/>
            </p:nvSpPr>
            <p:spPr>
              <a:xfrm>
                <a:off x="5126462" y="2572965"/>
                <a:ext cx="145161" cy="644652"/>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grpSp>
      </p:grpSp>
      <p:sp>
        <p:nvSpPr>
          <p:cNvPr id="41" name="Text Placeholder 2">
            <a:extLst>
              <a:ext uri="{FF2B5EF4-FFF2-40B4-BE49-F238E27FC236}">
                <a16:creationId xmlns:a16="http://schemas.microsoft.com/office/drawing/2014/main" id="{3D86935F-26B2-4C0C-A62E-FB7C93800F44}"/>
              </a:ext>
            </a:extLst>
          </p:cNvPr>
          <p:cNvSpPr>
            <a:spLocks noGrp="1"/>
          </p:cNvSpPr>
          <p:nvPr>
            <p:ph type="body" sz="quarter" idx="10"/>
          </p:nvPr>
        </p:nvSpPr>
        <p:spPr>
          <a:xfrm>
            <a:off x="583214" y="435987"/>
            <a:ext cx="5194734" cy="615553"/>
          </a:xfrm>
        </p:spPr>
        <p:txBody>
          <a:bodyPr/>
          <a:lstStyle>
            <a:lvl1pPr marL="0" indent="0">
              <a:buNone/>
              <a:defRPr sz="4000">
                <a:solidFill>
                  <a:schemeClr val="tx2"/>
                </a:solidFill>
                <a:latin typeface="+mj-lt"/>
              </a:defRPr>
            </a:lvl1pPr>
          </a:lstStyle>
          <a:p>
            <a:pPr lvl="0"/>
            <a:endParaRPr lang="en-US"/>
          </a:p>
        </p:txBody>
      </p:sp>
      <p:sp>
        <p:nvSpPr>
          <p:cNvPr id="42" name="Text Placeholder 2">
            <a:extLst>
              <a:ext uri="{FF2B5EF4-FFF2-40B4-BE49-F238E27FC236}">
                <a16:creationId xmlns:a16="http://schemas.microsoft.com/office/drawing/2014/main" id="{A3FE7F29-2E44-48E5-A5B7-9ABF8A203B88}"/>
              </a:ext>
            </a:extLst>
          </p:cNvPr>
          <p:cNvSpPr>
            <a:spLocks noGrp="1"/>
          </p:cNvSpPr>
          <p:nvPr>
            <p:ph type="body" sz="quarter" idx="11"/>
          </p:nvPr>
        </p:nvSpPr>
        <p:spPr>
          <a:xfrm>
            <a:off x="1064266" y="4558990"/>
            <a:ext cx="2013615" cy="184666"/>
          </a:xfrm>
        </p:spPr>
        <p:txBody>
          <a:bodyPr/>
          <a:lstStyle>
            <a:lvl1pPr marL="0" indent="0">
              <a:buNone/>
              <a:defRPr sz="1200">
                <a:solidFill>
                  <a:schemeClr val="tx1"/>
                </a:solidFill>
                <a:latin typeface="+mn-lt"/>
              </a:defRPr>
            </a:lvl1pPr>
          </a:lstStyle>
          <a:p>
            <a:pPr lvl="0"/>
            <a:endParaRPr lang="en-US"/>
          </a:p>
        </p:txBody>
      </p:sp>
      <p:sp>
        <p:nvSpPr>
          <p:cNvPr id="44" name="Text Placeholder 2">
            <a:extLst>
              <a:ext uri="{FF2B5EF4-FFF2-40B4-BE49-F238E27FC236}">
                <a16:creationId xmlns:a16="http://schemas.microsoft.com/office/drawing/2014/main" id="{671BC192-BE27-4218-9E8D-5264AC5B2B69}"/>
              </a:ext>
            </a:extLst>
          </p:cNvPr>
          <p:cNvSpPr>
            <a:spLocks noGrp="1"/>
          </p:cNvSpPr>
          <p:nvPr>
            <p:ph type="body" sz="quarter" idx="16"/>
          </p:nvPr>
        </p:nvSpPr>
        <p:spPr>
          <a:xfrm>
            <a:off x="655500" y="1258170"/>
            <a:ext cx="4178054" cy="276999"/>
          </a:xfrm>
        </p:spPr>
        <p:txBody>
          <a:bodyPr/>
          <a:lstStyle>
            <a:lvl1pPr marL="0" indent="0">
              <a:buNone/>
              <a:defRPr sz="1800">
                <a:solidFill>
                  <a:schemeClr val="tx1"/>
                </a:solidFill>
                <a:latin typeface="+mn-lt"/>
              </a:defRPr>
            </a:lvl1pPr>
          </a:lstStyle>
          <a:p>
            <a:pPr lvl="0"/>
            <a:r>
              <a:rPr lang="en-US"/>
              <a:t>Click to edit Master text styles</a:t>
            </a:r>
          </a:p>
        </p:txBody>
      </p:sp>
      <p:sp>
        <p:nvSpPr>
          <p:cNvPr id="45" name="Text Placeholder 2">
            <a:extLst>
              <a:ext uri="{FF2B5EF4-FFF2-40B4-BE49-F238E27FC236}">
                <a16:creationId xmlns:a16="http://schemas.microsoft.com/office/drawing/2014/main" id="{60206E46-8262-4BC8-8806-AFF7D8836177}"/>
              </a:ext>
            </a:extLst>
          </p:cNvPr>
          <p:cNvSpPr>
            <a:spLocks noGrp="1"/>
          </p:cNvSpPr>
          <p:nvPr>
            <p:ph type="body" sz="quarter" idx="17"/>
          </p:nvPr>
        </p:nvSpPr>
        <p:spPr>
          <a:xfrm>
            <a:off x="1064266" y="4291124"/>
            <a:ext cx="2013615" cy="246221"/>
          </a:xfrm>
        </p:spPr>
        <p:txBody>
          <a:bodyPr/>
          <a:lstStyle>
            <a:lvl1pPr marL="0" indent="0">
              <a:buNone/>
              <a:defRPr sz="1600">
                <a:solidFill>
                  <a:schemeClr val="tx1"/>
                </a:solidFill>
                <a:latin typeface="+mj-lt"/>
              </a:defRPr>
            </a:lvl1pPr>
          </a:lstStyle>
          <a:p>
            <a:pPr lvl="0"/>
            <a:endParaRPr lang="en-US"/>
          </a:p>
        </p:txBody>
      </p:sp>
      <p:grpSp>
        <p:nvGrpSpPr>
          <p:cNvPr id="60" name="Group 59" descr="4 piece Arrow graphic pointing from left to right">
            <a:extLst>
              <a:ext uri="{FF2B5EF4-FFF2-40B4-BE49-F238E27FC236}">
                <a16:creationId xmlns:a16="http://schemas.microsoft.com/office/drawing/2014/main" id="{30C9BBD1-4BF8-41BE-82DB-8E1E4388EB6B}"/>
              </a:ext>
            </a:extLst>
          </p:cNvPr>
          <p:cNvGrpSpPr/>
          <p:nvPr userDrawn="1"/>
        </p:nvGrpSpPr>
        <p:grpSpPr>
          <a:xfrm>
            <a:off x="0" y="3450608"/>
            <a:ext cx="11883364" cy="661964"/>
            <a:chOff x="0" y="3450608"/>
            <a:chExt cx="11883364" cy="661964"/>
          </a:xfrm>
        </p:grpSpPr>
        <p:sp>
          <p:nvSpPr>
            <p:cNvPr id="61" name="Graphic 24" descr="Arrow pointing towards the right">
              <a:extLst>
                <a:ext uri="{FF2B5EF4-FFF2-40B4-BE49-F238E27FC236}">
                  <a16:creationId xmlns:a16="http://schemas.microsoft.com/office/drawing/2014/main" id="{7E6FA9A7-137B-4A2E-B0A2-06D59F930540}"/>
                </a:ext>
              </a:extLst>
            </p:cNvPr>
            <p:cNvSpPr/>
            <p:nvPr/>
          </p:nvSpPr>
          <p:spPr>
            <a:xfrm>
              <a:off x="9803801" y="3450658"/>
              <a:ext cx="2079563" cy="384347"/>
            </a:xfrm>
            <a:custGeom>
              <a:avLst/>
              <a:gdLst>
                <a:gd name="connsiteX0" fmla="*/ 1891963 w 2079563"/>
                <a:gd name="connsiteY0" fmla="*/ 0 h 384347"/>
                <a:gd name="connsiteX1" fmla="*/ 0 w 2079563"/>
                <a:gd name="connsiteY1" fmla="*/ 0 h 384347"/>
                <a:gd name="connsiteX2" fmla="*/ 0 w 2079563"/>
                <a:gd name="connsiteY2" fmla="*/ 384348 h 384347"/>
                <a:gd name="connsiteX3" fmla="*/ 1891963 w 2079563"/>
                <a:gd name="connsiteY3" fmla="*/ 384348 h 384347"/>
                <a:gd name="connsiteX4" fmla="*/ 2079563 w 2079563"/>
                <a:gd name="connsiteY4" fmla="*/ 192077 h 384347"/>
                <a:gd name="connsiteX5" fmla="*/ 1891963 w 2079563"/>
                <a:gd name="connsiteY5" fmla="*/ 0 h 38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563" h="384347">
                  <a:moveTo>
                    <a:pt x="1891963" y="0"/>
                  </a:moveTo>
                  <a:lnTo>
                    <a:pt x="0" y="0"/>
                  </a:lnTo>
                  <a:lnTo>
                    <a:pt x="0" y="384348"/>
                  </a:lnTo>
                  <a:lnTo>
                    <a:pt x="1891963" y="384348"/>
                  </a:lnTo>
                  <a:lnTo>
                    <a:pt x="2079563" y="192077"/>
                  </a:lnTo>
                  <a:lnTo>
                    <a:pt x="1891963" y="0"/>
                  </a:lnTo>
                  <a:close/>
                </a:path>
              </a:pathLst>
            </a:custGeom>
            <a:solidFill>
              <a:schemeClr val="accent4"/>
            </a:solidFill>
            <a:ln w="19444" cap="flat">
              <a:noFill/>
              <a:prstDash val="solid"/>
              <a:miter/>
            </a:ln>
          </p:spPr>
          <p:txBody>
            <a:bodyPr rtlCol="0" anchor="ctr"/>
            <a:lstStyle/>
            <a:p>
              <a:endParaRPr lang="en-US"/>
            </a:p>
          </p:txBody>
        </p:sp>
        <p:sp>
          <p:nvSpPr>
            <p:cNvPr id="62" name="Graphic 24" descr="Arrow pointing towards the right">
              <a:extLst>
                <a:ext uri="{FF2B5EF4-FFF2-40B4-BE49-F238E27FC236}">
                  <a16:creationId xmlns:a16="http://schemas.microsoft.com/office/drawing/2014/main" id="{25B9F7CA-4DE3-4842-81C0-AA8D57495090}"/>
                </a:ext>
              </a:extLst>
            </p:cNvPr>
            <p:cNvSpPr/>
            <p:nvPr/>
          </p:nvSpPr>
          <p:spPr>
            <a:xfrm>
              <a:off x="8528429" y="3450608"/>
              <a:ext cx="2079563" cy="384347"/>
            </a:xfrm>
            <a:custGeom>
              <a:avLst/>
              <a:gdLst>
                <a:gd name="connsiteX0" fmla="*/ 1891963 w 2079563"/>
                <a:gd name="connsiteY0" fmla="*/ 0 h 384347"/>
                <a:gd name="connsiteX1" fmla="*/ 0 w 2079563"/>
                <a:gd name="connsiteY1" fmla="*/ 0 h 384347"/>
                <a:gd name="connsiteX2" fmla="*/ 0 w 2079563"/>
                <a:gd name="connsiteY2" fmla="*/ 384348 h 384347"/>
                <a:gd name="connsiteX3" fmla="*/ 1891963 w 2079563"/>
                <a:gd name="connsiteY3" fmla="*/ 384348 h 384347"/>
                <a:gd name="connsiteX4" fmla="*/ 2079563 w 2079563"/>
                <a:gd name="connsiteY4" fmla="*/ 192077 h 384347"/>
                <a:gd name="connsiteX5" fmla="*/ 1891963 w 2079563"/>
                <a:gd name="connsiteY5" fmla="*/ 0 h 38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563" h="384347">
                  <a:moveTo>
                    <a:pt x="1891963" y="0"/>
                  </a:moveTo>
                  <a:lnTo>
                    <a:pt x="0" y="0"/>
                  </a:lnTo>
                  <a:lnTo>
                    <a:pt x="0" y="384348"/>
                  </a:lnTo>
                  <a:lnTo>
                    <a:pt x="1891963" y="384348"/>
                  </a:lnTo>
                  <a:lnTo>
                    <a:pt x="2079563" y="192077"/>
                  </a:lnTo>
                  <a:lnTo>
                    <a:pt x="1891963" y="0"/>
                  </a:lnTo>
                  <a:close/>
                </a:path>
              </a:pathLst>
            </a:custGeom>
            <a:solidFill>
              <a:schemeClr val="accent4"/>
            </a:solidFill>
            <a:ln w="19444" cap="flat">
              <a:noFill/>
              <a:prstDash val="solid"/>
              <a:miter/>
            </a:ln>
          </p:spPr>
          <p:txBody>
            <a:bodyPr rtlCol="0" anchor="ctr"/>
            <a:lstStyle/>
            <a:p>
              <a:endParaRPr lang="en-US"/>
            </a:p>
          </p:txBody>
        </p:sp>
        <p:sp>
          <p:nvSpPr>
            <p:cNvPr id="63" name="Graphic 24" descr="Arrow pointing towards the right ">
              <a:extLst>
                <a:ext uri="{FF2B5EF4-FFF2-40B4-BE49-F238E27FC236}">
                  <a16:creationId xmlns:a16="http://schemas.microsoft.com/office/drawing/2014/main" id="{22A167C0-F9B5-4F73-86DC-42AA50F4F681}"/>
                </a:ext>
              </a:extLst>
            </p:cNvPr>
            <p:cNvSpPr/>
            <p:nvPr/>
          </p:nvSpPr>
          <p:spPr>
            <a:xfrm>
              <a:off x="6146139" y="3450657"/>
              <a:ext cx="2079758" cy="384347"/>
            </a:xfrm>
            <a:custGeom>
              <a:avLst/>
              <a:gdLst>
                <a:gd name="connsiteX0" fmla="*/ 1892158 w 2079758"/>
                <a:gd name="connsiteY0" fmla="*/ 0 h 384347"/>
                <a:gd name="connsiteX1" fmla="*/ 0 w 2079758"/>
                <a:gd name="connsiteY1" fmla="*/ 0 h 384347"/>
                <a:gd name="connsiteX2" fmla="*/ 0 w 2079758"/>
                <a:gd name="connsiteY2" fmla="*/ 384348 h 384347"/>
                <a:gd name="connsiteX3" fmla="*/ 1892158 w 2079758"/>
                <a:gd name="connsiteY3" fmla="*/ 384348 h 384347"/>
                <a:gd name="connsiteX4" fmla="*/ 2079758 w 2079758"/>
                <a:gd name="connsiteY4" fmla="*/ 192077 h 384347"/>
                <a:gd name="connsiteX5" fmla="*/ 1892158 w 2079758"/>
                <a:gd name="connsiteY5" fmla="*/ 0 h 38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758" h="384347">
                  <a:moveTo>
                    <a:pt x="1892158" y="0"/>
                  </a:moveTo>
                  <a:lnTo>
                    <a:pt x="0" y="0"/>
                  </a:lnTo>
                  <a:lnTo>
                    <a:pt x="0" y="384348"/>
                  </a:lnTo>
                  <a:lnTo>
                    <a:pt x="1892158" y="384348"/>
                  </a:lnTo>
                  <a:lnTo>
                    <a:pt x="2079758" y="192077"/>
                  </a:lnTo>
                  <a:lnTo>
                    <a:pt x="1892158" y="0"/>
                  </a:lnTo>
                  <a:close/>
                </a:path>
              </a:pathLst>
            </a:custGeom>
            <a:solidFill>
              <a:srgbClr val="2E76BC"/>
            </a:solidFill>
            <a:ln w="19444" cap="flat">
              <a:noFill/>
              <a:prstDash val="solid"/>
              <a:miter/>
            </a:ln>
          </p:spPr>
          <p:txBody>
            <a:bodyPr rtlCol="0" anchor="ctr"/>
            <a:lstStyle/>
            <a:p>
              <a:endParaRPr lang="en-US"/>
            </a:p>
          </p:txBody>
        </p:sp>
        <p:sp>
          <p:nvSpPr>
            <p:cNvPr id="64" name="Graphic 24" descr="Arrow pointing towards the right ">
              <a:extLst>
                <a:ext uri="{FF2B5EF4-FFF2-40B4-BE49-F238E27FC236}">
                  <a16:creationId xmlns:a16="http://schemas.microsoft.com/office/drawing/2014/main" id="{26D26448-C635-445E-ADAF-73EB59C0F6F1}"/>
                </a:ext>
                <a:ext uri="{C183D7F6-B498-43B3-948B-1728B52AA6E4}">
                  <adec:decorative xmlns:adec="http://schemas.microsoft.com/office/drawing/2017/decorative" val="0"/>
                </a:ext>
              </a:extLst>
            </p:cNvPr>
            <p:cNvSpPr/>
            <p:nvPr/>
          </p:nvSpPr>
          <p:spPr>
            <a:xfrm>
              <a:off x="3000847" y="3450658"/>
              <a:ext cx="2731706" cy="384347"/>
            </a:xfrm>
            <a:custGeom>
              <a:avLst/>
              <a:gdLst>
                <a:gd name="connsiteX0" fmla="*/ 1891963 w 2079563"/>
                <a:gd name="connsiteY0" fmla="*/ 0 h 384347"/>
                <a:gd name="connsiteX1" fmla="*/ 0 w 2079563"/>
                <a:gd name="connsiteY1" fmla="*/ 0 h 384347"/>
                <a:gd name="connsiteX2" fmla="*/ 0 w 2079563"/>
                <a:gd name="connsiteY2" fmla="*/ 384348 h 384347"/>
                <a:gd name="connsiteX3" fmla="*/ 1891963 w 2079563"/>
                <a:gd name="connsiteY3" fmla="*/ 384348 h 384347"/>
                <a:gd name="connsiteX4" fmla="*/ 2079564 w 2079563"/>
                <a:gd name="connsiteY4" fmla="*/ 192077 h 384347"/>
                <a:gd name="connsiteX5" fmla="*/ 1891963 w 2079563"/>
                <a:gd name="connsiteY5" fmla="*/ 0 h 38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563" h="384347">
                  <a:moveTo>
                    <a:pt x="1891963" y="0"/>
                  </a:moveTo>
                  <a:lnTo>
                    <a:pt x="0" y="0"/>
                  </a:lnTo>
                  <a:lnTo>
                    <a:pt x="0" y="384348"/>
                  </a:lnTo>
                  <a:lnTo>
                    <a:pt x="1891963" y="384348"/>
                  </a:lnTo>
                  <a:lnTo>
                    <a:pt x="2079564" y="192077"/>
                  </a:lnTo>
                  <a:lnTo>
                    <a:pt x="1891963" y="0"/>
                  </a:lnTo>
                  <a:close/>
                </a:path>
              </a:pathLst>
            </a:custGeom>
            <a:solidFill>
              <a:schemeClr val="accent3"/>
            </a:solidFill>
            <a:ln w="19444" cap="flat">
              <a:noFill/>
              <a:prstDash val="solid"/>
              <a:miter/>
            </a:ln>
          </p:spPr>
          <p:txBody>
            <a:bodyPr rtlCol="0" anchor="ctr"/>
            <a:lstStyle/>
            <a:p>
              <a:endParaRPr lang="en-US"/>
            </a:p>
          </p:txBody>
        </p:sp>
        <p:sp>
          <p:nvSpPr>
            <p:cNvPr id="65" name="Graphic 24" descr="Arrow pointing to the right">
              <a:extLst>
                <a:ext uri="{FF2B5EF4-FFF2-40B4-BE49-F238E27FC236}">
                  <a16:creationId xmlns:a16="http://schemas.microsoft.com/office/drawing/2014/main" id="{EB6BA3B9-2D3C-49FF-AF82-09C0578AB40A}"/>
                </a:ext>
              </a:extLst>
            </p:cNvPr>
            <p:cNvSpPr/>
            <p:nvPr/>
          </p:nvSpPr>
          <p:spPr>
            <a:xfrm>
              <a:off x="1298211" y="3450658"/>
              <a:ext cx="2079563" cy="384347"/>
            </a:xfrm>
            <a:custGeom>
              <a:avLst/>
              <a:gdLst>
                <a:gd name="connsiteX0" fmla="*/ 1891963 w 2079563"/>
                <a:gd name="connsiteY0" fmla="*/ 0 h 384347"/>
                <a:gd name="connsiteX1" fmla="*/ 0 w 2079563"/>
                <a:gd name="connsiteY1" fmla="*/ 0 h 384347"/>
                <a:gd name="connsiteX2" fmla="*/ 0 w 2079563"/>
                <a:gd name="connsiteY2" fmla="*/ 384348 h 384347"/>
                <a:gd name="connsiteX3" fmla="*/ 1891963 w 2079563"/>
                <a:gd name="connsiteY3" fmla="*/ 384348 h 384347"/>
                <a:gd name="connsiteX4" fmla="*/ 2079564 w 2079563"/>
                <a:gd name="connsiteY4" fmla="*/ 192077 h 384347"/>
                <a:gd name="connsiteX5" fmla="*/ 1891963 w 2079563"/>
                <a:gd name="connsiteY5" fmla="*/ 0 h 38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563" h="384347">
                  <a:moveTo>
                    <a:pt x="1891963" y="0"/>
                  </a:moveTo>
                  <a:lnTo>
                    <a:pt x="0" y="0"/>
                  </a:lnTo>
                  <a:lnTo>
                    <a:pt x="0" y="384348"/>
                  </a:lnTo>
                  <a:lnTo>
                    <a:pt x="1891963" y="384348"/>
                  </a:lnTo>
                  <a:lnTo>
                    <a:pt x="2079564" y="192077"/>
                  </a:lnTo>
                  <a:lnTo>
                    <a:pt x="1891963" y="0"/>
                  </a:lnTo>
                  <a:close/>
                </a:path>
              </a:pathLst>
            </a:custGeom>
            <a:solidFill>
              <a:schemeClr val="accent1"/>
            </a:solidFill>
            <a:ln w="19444" cap="flat">
              <a:noFill/>
              <a:prstDash val="solid"/>
              <a:miter/>
            </a:ln>
          </p:spPr>
          <p:txBody>
            <a:bodyPr rtlCol="0" anchor="ctr"/>
            <a:lstStyle/>
            <a:p>
              <a:endParaRPr lang="en-US"/>
            </a:p>
          </p:txBody>
        </p:sp>
        <p:sp>
          <p:nvSpPr>
            <p:cNvPr id="66" name="Graphic 24" descr="Arrow pointing towards the right ">
              <a:extLst>
                <a:ext uri="{FF2B5EF4-FFF2-40B4-BE49-F238E27FC236}">
                  <a16:creationId xmlns:a16="http://schemas.microsoft.com/office/drawing/2014/main" id="{425DE01F-AFC9-49DF-B03D-EB6B258CCE54}"/>
                </a:ext>
              </a:extLst>
            </p:cNvPr>
            <p:cNvSpPr/>
            <p:nvPr/>
          </p:nvSpPr>
          <p:spPr>
            <a:xfrm>
              <a:off x="0" y="3450658"/>
              <a:ext cx="2910221" cy="384347"/>
            </a:xfrm>
            <a:custGeom>
              <a:avLst/>
              <a:gdLst>
                <a:gd name="connsiteX0" fmla="*/ 1891963 w 2079758"/>
                <a:gd name="connsiteY0" fmla="*/ 0 h 384347"/>
                <a:gd name="connsiteX1" fmla="*/ 0 w 2079758"/>
                <a:gd name="connsiteY1" fmla="*/ 0 h 384347"/>
                <a:gd name="connsiteX2" fmla="*/ 0 w 2079758"/>
                <a:gd name="connsiteY2" fmla="*/ 384348 h 384347"/>
                <a:gd name="connsiteX3" fmla="*/ 1891963 w 2079758"/>
                <a:gd name="connsiteY3" fmla="*/ 384348 h 384347"/>
                <a:gd name="connsiteX4" fmla="*/ 2079758 w 2079758"/>
                <a:gd name="connsiteY4" fmla="*/ 192077 h 384347"/>
                <a:gd name="connsiteX5" fmla="*/ 1891963 w 2079758"/>
                <a:gd name="connsiteY5" fmla="*/ 0 h 38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758" h="384347">
                  <a:moveTo>
                    <a:pt x="1891963" y="0"/>
                  </a:moveTo>
                  <a:lnTo>
                    <a:pt x="0" y="0"/>
                  </a:lnTo>
                  <a:lnTo>
                    <a:pt x="0" y="384348"/>
                  </a:lnTo>
                  <a:lnTo>
                    <a:pt x="1891963" y="384348"/>
                  </a:lnTo>
                  <a:lnTo>
                    <a:pt x="2079758" y="192077"/>
                  </a:lnTo>
                  <a:lnTo>
                    <a:pt x="1891963" y="0"/>
                  </a:lnTo>
                  <a:close/>
                </a:path>
              </a:pathLst>
            </a:custGeom>
            <a:solidFill>
              <a:schemeClr val="accent1"/>
            </a:solidFill>
            <a:ln w="19444" cap="flat">
              <a:noFill/>
              <a:prstDash val="solid"/>
              <a:miter/>
            </a:ln>
          </p:spPr>
          <p:txBody>
            <a:bodyPr rtlCol="0" anchor="ctr"/>
            <a:lstStyle/>
            <a:p>
              <a:endParaRPr lang="en-US"/>
            </a:p>
          </p:txBody>
        </p:sp>
        <p:sp>
          <p:nvSpPr>
            <p:cNvPr id="67" name="Graphic 24" descr="Arrow pointing towards the right ">
              <a:extLst>
                <a:ext uri="{FF2B5EF4-FFF2-40B4-BE49-F238E27FC236}">
                  <a16:creationId xmlns:a16="http://schemas.microsoft.com/office/drawing/2014/main" id="{41610EA6-8FB1-4D6A-BD15-34CFC7095598}"/>
                </a:ext>
              </a:extLst>
            </p:cNvPr>
            <p:cNvSpPr/>
            <p:nvPr/>
          </p:nvSpPr>
          <p:spPr>
            <a:xfrm>
              <a:off x="4614469" y="3450657"/>
              <a:ext cx="2079563" cy="384347"/>
            </a:xfrm>
            <a:custGeom>
              <a:avLst/>
              <a:gdLst>
                <a:gd name="connsiteX0" fmla="*/ 1891963 w 2079563"/>
                <a:gd name="connsiteY0" fmla="*/ 0 h 384347"/>
                <a:gd name="connsiteX1" fmla="*/ 0 w 2079563"/>
                <a:gd name="connsiteY1" fmla="*/ 0 h 384347"/>
                <a:gd name="connsiteX2" fmla="*/ 0 w 2079563"/>
                <a:gd name="connsiteY2" fmla="*/ 384348 h 384347"/>
                <a:gd name="connsiteX3" fmla="*/ 1891963 w 2079563"/>
                <a:gd name="connsiteY3" fmla="*/ 384348 h 384347"/>
                <a:gd name="connsiteX4" fmla="*/ 2079564 w 2079563"/>
                <a:gd name="connsiteY4" fmla="*/ 192077 h 384347"/>
                <a:gd name="connsiteX5" fmla="*/ 1891963 w 2079563"/>
                <a:gd name="connsiteY5" fmla="*/ 0 h 38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563" h="384347">
                  <a:moveTo>
                    <a:pt x="1891963" y="0"/>
                  </a:moveTo>
                  <a:lnTo>
                    <a:pt x="0" y="0"/>
                  </a:lnTo>
                  <a:lnTo>
                    <a:pt x="0" y="384348"/>
                  </a:lnTo>
                  <a:lnTo>
                    <a:pt x="1891963" y="384348"/>
                  </a:lnTo>
                  <a:lnTo>
                    <a:pt x="2079564" y="192077"/>
                  </a:lnTo>
                  <a:lnTo>
                    <a:pt x="1891963" y="0"/>
                  </a:lnTo>
                  <a:close/>
                </a:path>
              </a:pathLst>
            </a:custGeom>
            <a:solidFill>
              <a:schemeClr val="accent3"/>
            </a:solidFill>
            <a:ln w="19444" cap="flat">
              <a:noFill/>
              <a:prstDash val="solid"/>
              <a:miter/>
            </a:ln>
          </p:spPr>
          <p:txBody>
            <a:bodyPr rtlCol="0" anchor="ctr"/>
            <a:lstStyle/>
            <a:p>
              <a:endParaRPr lang="en-US"/>
            </a:p>
          </p:txBody>
        </p:sp>
        <p:cxnSp>
          <p:nvCxnSpPr>
            <p:cNvPr id="68" name="Straight Connector 67" descr="A line connecting to the Organization's responsibiilty slice of the pie chart">
              <a:extLst>
                <a:ext uri="{FF2B5EF4-FFF2-40B4-BE49-F238E27FC236}">
                  <a16:creationId xmlns:a16="http://schemas.microsoft.com/office/drawing/2014/main" id="{D3A9A552-4F1C-41FC-83C6-41FD224B5059}"/>
                </a:ext>
                <a:ext uri="{C183D7F6-B498-43B3-948B-1728B52AA6E4}">
                  <adec:decorative xmlns:adec="http://schemas.microsoft.com/office/drawing/2017/decorative" val="1"/>
                </a:ext>
              </a:extLst>
            </p:cNvPr>
            <p:cNvCxnSpPr>
              <a:cxnSpLocks/>
            </p:cNvCxnSpPr>
            <p:nvPr/>
          </p:nvCxnSpPr>
          <p:spPr>
            <a:xfrm flipV="1">
              <a:off x="4900260" y="3852409"/>
              <a:ext cx="0" cy="260163"/>
            </a:xfrm>
            <a:prstGeom prst="line">
              <a:avLst/>
            </a:prstGeom>
            <a:noFill/>
            <a:ln w="15875" cap="flat" cmpd="sng" algn="ctr">
              <a:solidFill>
                <a:schemeClr val="bg1"/>
              </a:solidFill>
              <a:prstDash val="solid"/>
              <a:headEnd type="oval"/>
              <a:tailEnd type="none"/>
            </a:ln>
            <a:effectLst/>
          </p:spPr>
        </p:cxnSp>
        <p:sp>
          <p:nvSpPr>
            <p:cNvPr id="69" name="Graphic 24" descr="Arrow pointing towards the right ">
              <a:extLst>
                <a:ext uri="{FF2B5EF4-FFF2-40B4-BE49-F238E27FC236}">
                  <a16:creationId xmlns:a16="http://schemas.microsoft.com/office/drawing/2014/main" id="{64F4FC10-F460-4FA0-8DEA-E74130AC6D81}"/>
                </a:ext>
              </a:extLst>
            </p:cNvPr>
            <p:cNvSpPr/>
            <p:nvPr/>
          </p:nvSpPr>
          <p:spPr>
            <a:xfrm>
              <a:off x="6806845" y="3450608"/>
              <a:ext cx="2079758" cy="384347"/>
            </a:xfrm>
            <a:custGeom>
              <a:avLst/>
              <a:gdLst>
                <a:gd name="connsiteX0" fmla="*/ 1892158 w 2079758"/>
                <a:gd name="connsiteY0" fmla="*/ 0 h 384347"/>
                <a:gd name="connsiteX1" fmla="*/ 0 w 2079758"/>
                <a:gd name="connsiteY1" fmla="*/ 0 h 384347"/>
                <a:gd name="connsiteX2" fmla="*/ 0 w 2079758"/>
                <a:gd name="connsiteY2" fmla="*/ 384348 h 384347"/>
                <a:gd name="connsiteX3" fmla="*/ 1892158 w 2079758"/>
                <a:gd name="connsiteY3" fmla="*/ 384348 h 384347"/>
                <a:gd name="connsiteX4" fmla="*/ 2079758 w 2079758"/>
                <a:gd name="connsiteY4" fmla="*/ 192077 h 384347"/>
                <a:gd name="connsiteX5" fmla="*/ 1892158 w 2079758"/>
                <a:gd name="connsiteY5" fmla="*/ 0 h 384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9758" h="384347">
                  <a:moveTo>
                    <a:pt x="1892158" y="0"/>
                  </a:moveTo>
                  <a:lnTo>
                    <a:pt x="0" y="0"/>
                  </a:lnTo>
                  <a:lnTo>
                    <a:pt x="0" y="384348"/>
                  </a:lnTo>
                  <a:lnTo>
                    <a:pt x="1892158" y="384348"/>
                  </a:lnTo>
                  <a:lnTo>
                    <a:pt x="2079758" y="192077"/>
                  </a:lnTo>
                  <a:lnTo>
                    <a:pt x="1892158" y="0"/>
                  </a:lnTo>
                  <a:close/>
                </a:path>
              </a:pathLst>
            </a:custGeom>
            <a:solidFill>
              <a:srgbClr val="2E76BC"/>
            </a:solidFill>
            <a:ln w="19444" cap="flat">
              <a:noFill/>
              <a:prstDash val="solid"/>
              <a:miter/>
            </a:ln>
          </p:spPr>
          <p:txBody>
            <a:bodyPr rtlCol="0" anchor="ctr"/>
            <a:lstStyle/>
            <a:p>
              <a:endParaRPr lang="en-US"/>
            </a:p>
          </p:txBody>
        </p:sp>
      </p:grpSp>
      <p:sp>
        <p:nvSpPr>
          <p:cNvPr id="76" name="Text Placeholder 2">
            <a:extLst>
              <a:ext uri="{FF2B5EF4-FFF2-40B4-BE49-F238E27FC236}">
                <a16:creationId xmlns:a16="http://schemas.microsoft.com/office/drawing/2014/main" id="{3F6FCB76-CFEB-4C6A-845B-8AC8AF8EB06A}"/>
              </a:ext>
            </a:extLst>
          </p:cNvPr>
          <p:cNvSpPr>
            <a:spLocks noGrp="1"/>
          </p:cNvSpPr>
          <p:nvPr>
            <p:ph type="body" sz="quarter" idx="18"/>
          </p:nvPr>
        </p:nvSpPr>
        <p:spPr>
          <a:xfrm>
            <a:off x="6902158" y="4545765"/>
            <a:ext cx="2013615" cy="184666"/>
          </a:xfrm>
        </p:spPr>
        <p:txBody>
          <a:bodyPr/>
          <a:lstStyle>
            <a:lvl1pPr marL="0" indent="0">
              <a:buNone/>
              <a:defRPr sz="1200">
                <a:solidFill>
                  <a:schemeClr val="bg1"/>
                </a:solidFill>
                <a:latin typeface="+mn-lt"/>
              </a:defRPr>
            </a:lvl1pPr>
          </a:lstStyle>
          <a:p>
            <a:pPr lvl="0"/>
            <a:endParaRPr lang="en-US"/>
          </a:p>
        </p:txBody>
      </p:sp>
      <p:sp>
        <p:nvSpPr>
          <p:cNvPr id="77" name="Text Placeholder 2">
            <a:extLst>
              <a:ext uri="{FF2B5EF4-FFF2-40B4-BE49-F238E27FC236}">
                <a16:creationId xmlns:a16="http://schemas.microsoft.com/office/drawing/2014/main" id="{8D1EE419-0588-482D-9619-4C72B6CBF07D}"/>
              </a:ext>
            </a:extLst>
          </p:cNvPr>
          <p:cNvSpPr>
            <a:spLocks noGrp="1"/>
          </p:cNvSpPr>
          <p:nvPr>
            <p:ph type="body" sz="quarter" idx="19"/>
          </p:nvPr>
        </p:nvSpPr>
        <p:spPr>
          <a:xfrm>
            <a:off x="6902158" y="4277899"/>
            <a:ext cx="2013615" cy="246221"/>
          </a:xfrm>
        </p:spPr>
        <p:txBody>
          <a:bodyPr/>
          <a:lstStyle>
            <a:lvl1pPr marL="0" indent="0">
              <a:buNone/>
              <a:defRPr sz="1600">
                <a:solidFill>
                  <a:schemeClr val="bg1"/>
                </a:solidFill>
                <a:latin typeface="+mj-lt"/>
              </a:defRPr>
            </a:lvl1pPr>
          </a:lstStyle>
          <a:p>
            <a:pPr lvl="0"/>
            <a:endParaRPr lang="en-US"/>
          </a:p>
        </p:txBody>
      </p:sp>
    </p:spTree>
    <p:extLst>
      <p:ext uri="{BB962C8B-B14F-4D97-AF65-F5344CB8AC3E}">
        <p14:creationId xmlns:p14="http://schemas.microsoft.com/office/powerpoint/2010/main" val="2315167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Roadmap slid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A8AA9D28-962A-4178-AB9C-3097AD8F1E5A}"/>
              </a:ext>
            </a:extLst>
          </p:cNvPr>
          <p:cNvSpPr/>
          <p:nvPr/>
        </p:nvSpPr>
        <p:spPr bwMode="auto">
          <a:xfrm>
            <a:off x="3409327" y="5338947"/>
            <a:ext cx="1745622" cy="422260"/>
          </a:xfrm>
          <a:custGeom>
            <a:avLst/>
            <a:gdLst>
              <a:gd name="connsiteX0" fmla="*/ 0 w 1390196"/>
              <a:gd name="connsiteY0" fmla="*/ 0 h 422260"/>
              <a:gd name="connsiteX1" fmla="*/ 1390196 w 1390196"/>
              <a:gd name="connsiteY1" fmla="*/ 0 h 422260"/>
              <a:gd name="connsiteX2" fmla="*/ 1390196 w 1390196"/>
              <a:gd name="connsiteY2" fmla="*/ 422260 h 422260"/>
              <a:gd name="connsiteX3" fmla="*/ 0 w 1390196"/>
              <a:gd name="connsiteY3" fmla="*/ 422260 h 422260"/>
              <a:gd name="connsiteX4" fmla="*/ 0 w 1390196"/>
              <a:gd name="connsiteY4" fmla="*/ 0 h 422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0196" h="422260">
                <a:moveTo>
                  <a:pt x="0" y="0"/>
                </a:moveTo>
                <a:lnTo>
                  <a:pt x="1390196" y="0"/>
                </a:lnTo>
                <a:lnTo>
                  <a:pt x="1390196" y="422260"/>
                </a:lnTo>
                <a:lnTo>
                  <a:pt x="0" y="422260"/>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9FDB6FD5-EF65-4285-843C-70EB1EDECF84}"/>
              </a:ext>
              <a:ext uri="{C183D7F6-B498-43B3-948B-1728B52AA6E4}">
                <adec:decorative xmlns:adec="http://schemas.microsoft.com/office/drawing/2017/decorative" val="1"/>
              </a:ext>
            </a:extLst>
          </p:cNvPr>
          <p:cNvSpPr/>
          <p:nvPr userDrawn="1"/>
        </p:nvSpPr>
        <p:spPr bwMode="auto">
          <a:xfrm>
            <a:off x="0" y="0"/>
            <a:ext cx="341312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1AB6CEC2-4AF5-49B3-8BE0-EA78676F436B}"/>
              </a:ext>
            </a:extLst>
          </p:cNvPr>
          <p:cNvSpPr/>
          <p:nvPr/>
        </p:nvSpPr>
        <p:spPr>
          <a:xfrm>
            <a:off x="5154948" y="4768895"/>
            <a:ext cx="6398080" cy="992312"/>
          </a:xfrm>
          <a:custGeom>
            <a:avLst/>
            <a:gdLst>
              <a:gd name="connsiteX0" fmla="*/ 5975810 w 6398080"/>
              <a:gd name="connsiteY0" fmla="*/ 0 h 992312"/>
              <a:gd name="connsiteX1" fmla="*/ 6398070 w 6398080"/>
              <a:gd name="connsiteY1" fmla="*/ 0 h 992312"/>
              <a:gd name="connsiteX2" fmla="*/ 6398080 w 6398080"/>
              <a:gd name="connsiteY2" fmla="*/ 107 h 992312"/>
              <a:gd name="connsiteX3" fmla="*/ 5405664 w 6398080"/>
              <a:gd name="connsiteY3" fmla="*/ 992312 h 992312"/>
              <a:gd name="connsiteX4" fmla="*/ 0 w 6398080"/>
              <a:gd name="connsiteY4" fmla="*/ 992312 h 992312"/>
              <a:gd name="connsiteX5" fmla="*/ 0 w 6398080"/>
              <a:gd name="connsiteY5" fmla="*/ 570052 h 992312"/>
              <a:gd name="connsiteX6" fmla="*/ 5405664 w 6398080"/>
              <a:gd name="connsiteY6" fmla="*/ 570052 h 992312"/>
              <a:gd name="connsiteX7" fmla="*/ 5964216 w 6398080"/>
              <a:gd name="connsiteY7" fmla="*/ 114654 h 99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98080" h="992312">
                <a:moveTo>
                  <a:pt x="5975810" y="0"/>
                </a:moveTo>
                <a:lnTo>
                  <a:pt x="6398070" y="0"/>
                </a:lnTo>
                <a:lnTo>
                  <a:pt x="6398080" y="107"/>
                </a:lnTo>
                <a:cubicBezTo>
                  <a:pt x="6398080" y="547357"/>
                  <a:pt x="5952912" y="992312"/>
                  <a:pt x="5405664" y="992312"/>
                </a:cubicBezTo>
                <a:lnTo>
                  <a:pt x="0" y="992312"/>
                </a:lnTo>
                <a:lnTo>
                  <a:pt x="0" y="570052"/>
                </a:lnTo>
                <a:lnTo>
                  <a:pt x="5405664" y="570052"/>
                </a:lnTo>
                <a:cubicBezTo>
                  <a:pt x="5680740" y="570052"/>
                  <a:pt x="5910960" y="374218"/>
                  <a:pt x="5964216" y="114654"/>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CFA661FA-48C5-4E8F-88A3-96E328B51874}"/>
              </a:ext>
            </a:extLst>
          </p:cNvPr>
          <p:cNvSpPr/>
          <p:nvPr/>
        </p:nvSpPr>
        <p:spPr>
          <a:xfrm>
            <a:off x="3413125" y="598658"/>
            <a:ext cx="8139903" cy="1008251"/>
          </a:xfrm>
          <a:custGeom>
            <a:avLst/>
            <a:gdLst>
              <a:gd name="connsiteX0" fmla="*/ 0 w 8139903"/>
              <a:gd name="connsiteY0" fmla="*/ 0 h 1008251"/>
              <a:gd name="connsiteX1" fmla="*/ 7147487 w 8139903"/>
              <a:gd name="connsiteY1" fmla="*/ 0 h 1008251"/>
              <a:gd name="connsiteX2" fmla="*/ 8139903 w 8139903"/>
              <a:gd name="connsiteY2" fmla="*/ 992416 h 1008251"/>
              <a:gd name="connsiteX3" fmla="*/ 8139903 w 8139903"/>
              <a:gd name="connsiteY3" fmla="*/ 1008251 h 1008251"/>
              <a:gd name="connsiteX4" fmla="*/ 7717643 w 8139903"/>
              <a:gd name="connsiteY4" fmla="*/ 1008251 h 1008251"/>
              <a:gd name="connsiteX5" fmla="*/ 7717643 w 8139903"/>
              <a:gd name="connsiteY5" fmla="*/ 992206 h 1008251"/>
              <a:gd name="connsiteX6" fmla="*/ 7147487 w 8139903"/>
              <a:gd name="connsiteY6" fmla="*/ 422049 h 1008251"/>
              <a:gd name="connsiteX7" fmla="*/ 0 w 8139903"/>
              <a:gd name="connsiteY7" fmla="*/ 422049 h 100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9903" h="1008251">
                <a:moveTo>
                  <a:pt x="0" y="0"/>
                </a:moveTo>
                <a:lnTo>
                  <a:pt x="7147487" y="0"/>
                </a:lnTo>
                <a:cubicBezTo>
                  <a:pt x="7694736" y="0"/>
                  <a:pt x="8139903" y="445167"/>
                  <a:pt x="8139903" y="992416"/>
                </a:cubicBezTo>
                <a:lnTo>
                  <a:pt x="8139903" y="1008251"/>
                </a:lnTo>
                <a:lnTo>
                  <a:pt x="7717643" y="1008251"/>
                </a:lnTo>
                <a:lnTo>
                  <a:pt x="7717643" y="992206"/>
                </a:lnTo>
                <a:cubicBezTo>
                  <a:pt x="7717643" y="677833"/>
                  <a:pt x="7461859" y="422049"/>
                  <a:pt x="7147487" y="422049"/>
                </a:cubicBezTo>
                <a:lnTo>
                  <a:pt x="0" y="422049"/>
                </a:lnTo>
                <a:close/>
              </a:path>
            </a:pathLst>
          </a:custGeom>
          <a:solidFill>
            <a:schemeClr val="bg1">
              <a:lumMod val="95000"/>
            </a:scheme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2D8B051-DAE4-4A74-93FA-7BFFC6DAA2ED}"/>
              </a:ext>
            </a:extLst>
          </p:cNvPr>
          <p:cNvSpPr/>
          <p:nvPr/>
        </p:nvSpPr>
        <p:spPr>
          <a:xfrm>
            <a:off x="4933260" y="3187902"/>
            <a:ext cx="6609201" cy="1580993"/>
          </a:xfrm>
          <a:custGeom>
            <a:avLst/>
            <a:gdLst>
              <a:gd name="connsiteX0" fmla="*/ 0 w 6609201"/>
              <a:gd name="connsiteY0" fmla="*/ 0 h 1580993"/>
              <a:gd name="connsiteX1" fmla="*/ 422260 w 6609201"/>
              <a:gd name="connsiteY1" fmla="*/ 0 h 1580993"/>
              <a:gd name="connsiteX2" fmla="*/ 422260 w 6609201"/>
              <a:gd name="connsiteY2" fmla="*/ 18528 h 1580993"/>
              <a:gd name="connsiteX3" fmla="*/ 992416 w 6609201"/>
              <a:gd name="connsiteY3" fmla="*/ 588684 h 1580993"/>
              <a:gd name="connsiteX4" fmla="*/ 5616796 w 6609201"/>
              <a:gd name="connsiteY4" fmla="*/ 588684 h 1580993"/>
              <a:gd name="connsiteX5" fmla="*/ 6589014 w 6609201"/>
              <a:gd name="connsiteY5" fmla="*/ 1381337 h 1580993"/>
              <a:gd name="connsiteX6" fmla="*/ 6609201 w 6609201"/>
              <a:gd name="connsiteY6" fmla="*/ 1580993 h 1580993"/>
              <a:gd name="connsiteX7" fmla="*/ 6186941 w 6609201"/>
              <a:gd name="connsiteY7" fmla="*/ 1580993 h 1580993"/>
              <a:gd name="connsiteX8" fmla="*/ 6186951 w 6609201"/>
              <a:gd name="connsiteY8" fmla="*/ 1580889 h 1580993"/>
              <a:gd name="connsiteX9" fmla="*/ 5616796 w 6609201"/>
              <a:gd name="connsiteY9" fmla="*/ 1010733 h 1580993"/>
              <a:gd name="connsiteX10" fmla="*/ 992416 w 6609201"/>
              <a:gd name="connsiteY10" fmla="*/ 1010733 h 1580993"/>
              <a:gd name="connsiteX11" fmla="*/ 0 w 6609201"/>
              <a:gd name="connsiteY11" fmla="*/ 18316 h 158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9201" h="1580993">
                <a:moveTo>
                  <a:pt x="0" y="0"/>
                </a:moveTo>
                <a:lnTo>
                  <a:pt x="422260" y="0"/>
                </a:lnTo>
                <a:lnTo>
                  <a:pt x="422260" y="18528"/>
                </a:lnTo>
                <a:cubicBezTo>
                  <a:pt x="422260" y="332900"/>
                  <a:pt x="678044" y="588684"/>
                  <a:pt x="992416" y="588684"/>
                </a:cubicBezTo>
                <a:lnTo>
                  <a:pt x="5616796" y="588684"/>
                </a:lnTo>
                <a:cubicBezTo>
                  <a:pt x="6095637" y="588684"/>
                  <a:pt x="6496324" y="929515"/>
                  <a:pt x="6589014" y="1381337"/>
                </a:cubicBezTo>
                <a:lnTo>
                  <a:pt x="6609201" y="1580993"/>
                </a:lnTo>
                <a:lnTo>
                  <a:pt x="6186941" y="1580993"/>
                </a:lnTo>
                <a:lnTo>
                  <a:pt x="6186951" y="1580889"/>
                </a:lnTo>
                <a:cubicBezTo>
                  <a:pt x="6186951" y="1266516"/>
                  <a:pt x="5931168" y="1010733"/>
                  <a:pt x="5616796" y="1010733"/>
                </a:cubicBezTo>
                <a:lnTo>
                  <a:pt x="992416" y="1010733"/>
                </a:lnTo>
                <a:cubicBezTo>
                  <a:pt x="445168" y="1010733"/>
                  <a:pt x="0" y="565565"/>
                  <a:pt x="0" y="18316"/>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9C6F3332-3F11-4CD1-A205-952439B4A251}"/>
              </a:ext>
            </a:extLst>
          </p:cNvPr>
          <p:cNvSpPr/>
          <p:nvPr/>
        </p:nvSpPr>
        <p:spPr>
          <a:xfrm>
            <a:off x="4933260" y="1606909"/>
            <a:ext cx="6619768" cy="1580993"/>
          </a:xfrm>
          <a:custGeom>
            <a:avLst/>
            <a:gdLst>
              <a:gd name="connsiteX0" fmla="*/ 6197508 w 6619768"/>
              <a:gd name="connsiteY0" fmla="*/ 0 h 1580993"/>
              <a:gd name="connsiteX1" fmla="*/ 6619768 w 6619768"/>
              <a:gd name="connsiteY1" fmla="*/ 0 h 1580993"/>
              <a:gd name="connsiteX2" fmla="*/ 6619768 w 6619768"/>
              <a:gd name="connsiteY2" fmla="*/ 15835 h 1580993"/>
              <a:gd name="connsiteX3" fmla="*/ 5627352 w 6619768"/>
              <a:gd name="connsiteY3" fmla="*/ 1008252 h 1580993"/>
              <a:gd name="connsiteX4" fmla="*/ 992416 w 6619768"/>
              <a:gd name="connsiteY4" fmla="*/ 1008252 h 1580993"/>
              <a:gd name="connsiteX5" fmla="*/ 422260 w 6619768"/>
              <a:gd name="connsiteY5" fmla="*/ 1578408 h 1580993"/>
              <a:gd name="connsiteX6" fmla="*/ 422260 w 6619768"/>
              <a:gd name="connsiteY6" fmla="*/ 1580993 h 1580993"/>
              <a:gd name="connsiteX7" fmla="*/ 0 w 6619768"/>
              <a:gd name="connsiteY7" fmla="*/ 1580993 h 1580993"/>
              <a:gd name="connsiteX8" fmla="*/ 0 w 6619768"/>
              <a:gd name="connsiteY8" fmla="*/ 1578196 h 1580993"/>
              <a:gd name="connsiteX9" fmla="*/ 992416 w 6619768"/>
              <a:gd name="connsiteY9" fmla="*/ 585780 h 1580993"/>
              <a:gd name="connsiteX10" fmla="*/ 5627352 w 6619768"/>
              <a:gd name="connsiteY10" fmla="*/ 585780 h 1580993"/>
              <a:gd name="connsiteX11" fmla="*/ 6197508 w 6619768"/>
              <a:gd name="connsiteY11" fmla="*/ 15624 h 1580993"/>
              <a:gd name="connsiteX12" fmla="*/ 6197508 w 6619768"/>
              <a:gd name="connsiteY12" fmla="*/ 0 h 158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19768" h="1580993">
                <a:moveTo>
                  <a:pt x="6197508" y="0"/>
                </a:moveTo>
                <a:lnTo>
                  <a:pt x="6619768" y="0"/>
                </a:lnTo>
                <a:lnTo>
                  <a:pt x="6619768" y="15835"/>
                </a:lnTo>
                <a:cubicBezTo>
                  <a:pt x="6619768" y="563083"/>
                  <a:pt x="6174601" y="1008252"/>
                  <a:pt x="5627352" y="1008252"/>
                </a:cubicBezTo>
                <a:lnTo>
                  <a:pt x="992416" y="1008252"/>
                </a:lnTo>
                <a:cubicBezTo>
                  <a:pt x="678044" y="1008252"/>
                  <a:pt x="422260" y="1264035"/>
                  <a:pt x="422260" y="1578408"/>
                </a:cubicBezTo>
                <a:lnTo>
                  <a:pt x="422260" y="1580993"/>
                </a:lnTo>
                <a:lnTo>
                  <a:pt x="0" y="1580993"/>
                </a:lnTo>
                <a:lnTo>
                  <a:pt x="0" y="1578196"/>
                </a:lnTo>
                <a:cubicBezTo>
                  <a:pt x="0" y="1030947"/>
                  <a:pt x="445168" y="585780"/>
                  <a:pt x="992416" y="585780"/>
                </a:cubicBezTo>
                <a:lnTo>
                  <a:pt x="5627352" y="585780"/>
                </a:lnTo>
                <a:cubicBezTo>
                  <a:pt x="5941724" y="585780"/>
                  <a:pt x="6197508" y="329996"/>
                  <a:pt x="6197508" y="15624"/>
                </a:cubicBezTo>
                <a:lnTo>
                  <a:pt x="6197508" y="0"/>
                </a:lnTo>
                <a:close/>
              </a:path>
            </a:pathLst>
          </a:custGeom>
          <a:solidFill>
            <a:schemeClr val="bg1">
              <a:lumMod val="9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A7AA431-5657-47C3-B408-8A06707F92F1}"/>
              </a:ext>
            </a:extLst>
          </p:cNvPr>
          <p:cNvSpPr/>
          <p:nvPr/>
        </p:nvSpPr>
        <p:spPr>
          <a:xfrm>
            <a:off x="3413125" y="598658"/>
            <a:ext cx="2225677" cy="422049"/>
          </a:xfrm>
          <a:custGeom>
            <a:avLst/>
            <a:gdLst>
              <a:gd name="connsiteX0" fmla="*/ 0 w 2225677"/>
              <a:gd name="connsiteY0" fmla="*/ 0 h 422049"/>
              <a:gd name="connsiteX1" fmla="*/ 2225677 w 2225677"/>
              <a:gd name="connsiteY1" fmla="*/ 0 h 422049"/>
              <a:gd name="connsiteX2" fmla="*/ 2225677 w 2225677"/>
              <a:gd name="connsiteY2" fmla="*/ 422049 h 422049"/>
              <a:gd name="connsiteX3" fmla="*/ 0 w 2225677"/>
              <a:gd name="connsiteY3" fmla="*/ 422049 h 422049"/>
            </a:gdLst>
            <a:ahLst/>
            <a:cxnLst>
              <a:cxn ang="0">
                <a:pos x="connsiteX0" y="connsiteY0"/>
              </a:cxn>
              <a:cxn ang="0">
                <a:pos x="connsiteX1" y="connsiteY1"/>
              </a:cxn>
              <a:cxn ang="0">
                <a:pos x="connsiteX2" y="connsiteY2"/>
              </a:cxn>
              <a:cxn ang="0">
                <a:pos x="connsiteX3" y="connsiteY3"/>
              </a:cxn>
            </a:cxnLst>
            <a:rect l="l" t="t" r="r" b="b"/>
            <a:pathLst>
              <a:path w="2225677" h="422049">
                <a:moveTo>
                  <a:pt x="0" y="0"/>
                </a:moveTo>
                <a:lnTo>
                  <a:pt x="2225677" y="0"/>
                </a:lnTo>
                <a:lnTo>
                  <a:pt x="2225677" y="422049"/>
                </a:lnTo>
                <a:lnTo>
                  <a:pt x="0" y="422049"/>
                </a:lnTo>
                <a:close/>
              </a:path>
            </a:pathLst>
          </a:custGeom>
          <a:solidFill>
            <a:schemeClr val="accent1"/>
          </a:solidFill>
          <a:ln w="9525" cap="flat">
            <a:noFill/>
            <a:prstDash val="solid"/>
            <a:miter/>
          </a:ln>
        </p:spPr>
        <p:txBody>
          <a:bodyPr rtlCol="0" anchor="ctr"/>
          <a:lstStyle/>
          <a:p>
            <a:endParaRPr lang="en-US"/>
          </a:p>
        </p:txBody>
      </p:sp>
      <p:sp>
        <p:nvSpPr>
          <p:cNvPr id="46" name="Graphic 120">
            <a:extLst>
              <a:ext uri="{FF2B5EF4-FFF2-40B4-BE49-F238E27FC236}">
                <a16:creationId xmlns:a16="http://schemas.microsoft.com/office/drawing/2014/main" id="{591C871C-B26F-4B9E-80D8-E0437B910A96}"/>
              </a:ext>
            </a:extLst>
          </p:cNvPr>
          <p:cNvSpPr/>
          <p:nvPr/>
        </p:nvSpPr>
        <p:spPr>
          <a:xfrm rot="5400000" flipH="1">
            <a:off x="10714589" y="6341564"/>
            <a:ext cx="190108" cy="841268"/>
          </a:xfrm>
          <a:custGeom>
            <a:avLst/>
            <a:gdLst>
              <a:gd name="connsiteX0" fmla="*/ 0 w 145161"/>
              <a:gd name="connsiteY0" fmla="*/ 0 h 642366"/>
              <a:gd name="connsiteX1" fmla="*/ 145161 w 145161"/>
              <a:gd name="connsiteY1" fmla="*/ 0 h 642366"/>
              <a:gd name="connsiteX2" fmla="*/ 145161 w 145161"/>
              <a:gd name="connsiteY2" fmla="*/ 642366 h 642366"/>
              <a:gd name="connsiteX3" fmla="*/ 0 w 145161"/>
              <a:gd name="connsiteY3" fmla="*/ 642366 h 642366"/>
            </a:gdLst>
            <a:ahLst/>
            <a:cxnLst>
              <a:cxn ang="0">
                <a:pos x="connsiteX0" y="connsiteY0"/>
              </a:cxn>
              <a:cxn ang="0">
                <a:pos x="connsiteX1" y="connsiteY1"/>
              </a:cxn>
              <a:cxn ang="0">
                <a:pos x="connsiteX2" y="connsiteY2"/>
              </a:cxn>
              <a:cxn ang="0">
                <a:pos x="connsiteX3" y="connsiteY3"/>
              </a:cxn>
            </a:cxnLst>
            <a:rect l="l" t="t" r="r" b="b"/>
            <a:pathLst>
              <a:path w="145161" h="642366">
                <a:moveTo>
                  <a:pt x="0" y="0"/>
                </a:moveTo>
                <a:lnTo>
                  <a:pt x="145161" y="0"/>
                </a:lnTo>
                <a:lnTo>
                  <a:pt x="145161" y="642366"/>
                </a:lnTo>
                <a:lnTo>
                  <a:pt x="0" y="642366"/>
                </a:lnTo>
                <a:close/>
              </a:path>
            </a:pathLst>
          </a:custGeom>
          <a:solidFill>
            <a:srgbClr val="2E76BC"/>
          </a:solidFill>
          <a:ln w="9525" cap="flat">
            <a:noFill/>
            <a:prstDash val="solid"/>
            <a:miter/>
          </a:ln>
        </p:spPr>
        <p:txBody>
          <a:bodyPr rtlCol="0" anchor="ctr"/>
          <a:lstStyle/>
          <a:p>
            <a:endParaRPr lang="en-US"/>
          </a:p>
        </p:txBody>
      </p:sp>
      <p:sp>
        <p:nvSpPr>
          <p:cNvPr id="47" name="Graphic 120">
            <a:extLst>
              <a:ext uri="{FF2B5EF4-FFF2-40B4-BE49-F238E27FC236}">
                <a16:creationId xmlns:a16="http://schemas.microsoft.com/office/drawing/2014/main" id="{6B3A1A67-7686-4D3E-9465-CFE017B63A00}"/>
              </a:ext>
            </a:extLst>
          </p:cNvPr>
          <p:cNvSpPr/>
          <p:nvPr/>
        </p:nvSpPr>
        <p:spPr>
          <a:xfrm rot="5400000" flipH="1">
            <a:off x="11619871" y="5883942"/>
            <a:ext cx="180286" cy="963967"/>
          </a:xfrm>
          <a:custGeom>
            <a:avLst/>
            <a:gdLst>
              <a:gd name="connsiteX0" fmla="*/ 0 w 132016"/>
              <a:gd name="connsiteY0" fmla="*/ 0 h 1292352"/>
              <a:gd name="connsiteX1" fmla="*/ 132017 w 132016"/>
              <a:gd name="connsiteY1" fmla="*/ 0 h 1292352"/>
              <a:gd name="connsiteX2" fmla="*/ 132017 w 132016"/>
              <a:gd name="connsiteY2" fmla="*/ 1292352 h 1292352"/>
              <a:gd name="connsiteX3" fmla="*/ 0 w 132016"/>
              <a:gd name="connsiteY3" fmla="*/ 1292352 h 1292352"/>
            </a:gdLst>
            <a:ahLst/>
            <a:cxnLst>
              <a:cxn ang="0">
                <a:pos x="connsiteX0" y="connsiteY0"/>
              </a:cxn>
              <a:cxn ang="0">
                <a:pos x="connsiteX1" y="connsiteY1"/>
              </a:cxn>
              <a:cxn ang="0">
                <a:pos x="connsiteX2" y="connsiteY2"/>
              </a:cxn>
              <a:cxn ang="0">
                <a:pos x="connsiteX3" y="connsiteY3"/>
              </a:cxn>
            </a:cxnLst>
            <a:rect l="l" t="t" r="r" b="b"/>
            <a:pathLst>
              <a:path w="132016" h="1292352">
                <a:moveTo>
                  <a:pt x="0" y="0"/>
                </a:moveTo>
                <a:lnTo>
                  <a:pt x="132017" y="0"/>
                </a:lnTo>
                <a:lnTo>
                  <a:pt x="132017" y="1292352"/>
                </a:lnTo>
                <a:lnTo>
                  <a:pt x="0" y="1292352"/>
                </a:lnTo>
                <a:close/>
              </a:path>
            </a:pathLst>
          </a:custGeom>
          <a:solidFill>
            <a:srgbClr val="243A5E"/>
          </a:solidFill>
          <a:ln w="9525" cap="flat">
            <a:noFill/>
            <a:prstDash val="solid"/>
            <a:miter/>
          </a:ln>
        </p:spPr>
        <p:txBody>
          <a:bodyPr rtlCol="0" anchor="ctr"/>
          <a:lstStyle/>
          <a:p>
            <a:endParaRPr lang="en-US"/>
          </a:p>
        </p:txBody>
      </p:sp>
      <p:sp>
        <p:nvSpPr>
          <p:cNvPr id="49" name="Graphic 120">
            <a:extLst>
              <a:ext uri="{FF2B5EF4-FFF2-40B4-BE49-F238E27FC236}">
                <a16:creationId xmlns:a16="http://schemas.microsoft.com/office/drawing/2014/main" id="{6AE7AFD4-C98F-4BBB-A7FF-E50DC9D4519B}"/>
              </a:ext>
            </a:extLst>
          </p:cNvPr>
          <p:cNvSpPr/>
          <p:nvPr/>
        </p:nvSpPr>
        <p:spPr>
          <a:xfrm rot="5400000" flipH="1">
            <a:off x="10702989" y="6141352"/>
            <a:ext cx="211813" cy="842764"/>
          </a:xfrm>
          <a:custGeom>
            <a:avLst/>
            <a:gdLst>
              <a:gd name="connsiteX0" fmla="*/ 0 w 161734"/>
              <a:gd name="connsiteY0" fmla="*/ 0 h 643509"/>
              <a:gd name="connsiteX1" fmla="*/ 161735 w 161734"/>
              <a:gd name="connsiteY1" fmla="*/ 0 h 643509"/>
              <a:gd name="connsiteX2" fmla="*/ 161735 w 161734"/>
              <a:gd name="connsiteY2" fmla="*/ 643509 h 643509"/>
              <a:gd name="connsiteX3" fmla="*/ 0 w 161734"/>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61734" h="643509">
                <a:moveTo>
                  <a:pt x="0" y="0"/>
                </a:moveTo>
                <a:lnTo>
                  <a:pt x="161735" y="0"/>
                </a:lnTo>
                <a:lnTo>
                  <a:pt x="161735"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50" name="Graphic 120">
            <a:extLst>
              <a:ext uri="{FF2B5EF4-FFF2-40B4-BE49-F238E27FC236}">
                <a16:creationId xmlns:a16="http://schemas.microsoft.com/office/drawing/2014/main" id="{7EFD0BCE-06B1-4745-98C7-E599674179F8}"/>
              </a:ext>
            </a:extLst>
          </p:cNvPr>
          <p:cNvSpPr/>
          <p:nvPr/>
        </p:nvSpPr>
        <p:spPr>
          <a:xfrm rot="5400000" flipH="1">
            <a:off x="9858101" y="6136483"/>
            <a:ext cx="211818" cy="850997"/>
          </a:xfrm>
          <a:custGeom>
            <a:avLst/>
            <a:gdLst>
              <a:gd name="connsiteX0" fmla="*/ 0 w 157733"/>
              <a:gd name="connsiteY0" fmla="*/ 0 h 649795"/>
              <a:gd name="connsiteX1" fmla="*/ 157734 w 157733"/>
              <a:gd name="connsiteY1" fmla="*/ 0 h 649795"/>
              <a:gd name="connsiteX2" fmla="*/ 157734 w 157733"/>
              <a:gd name="connsiteY2" fmla="*/ 649795 h 649795"/>
              <a:gd name="connsiteX3" fmla="*/ 0 w 157733"/>
              <a:gd name="connsiteY3" fmla="*/ 649795 h 649795"/>
            </a:gdLst>
            <a:ahLst/>
            <a:cxnLst>
              <a:cxn ang="0">
                <a:pos x="connsiteX0" y="connsiteY0"/>
              </a:cxn>
              <a:cxn ang="0">
                <a:pos x="connsiteX1" y="connsiteY1"/>
              </a:cxn>
              <a:cxn ang="0">
                <a:pos x="connsiteX2" y="connsiteY2"/>
              </a:cxn>
              <a:cxn ang="0">
                <a:pos x="connsiteX3" y="connsiteY3"/>
              </a:cxn>
            </a:cxnLst>
            <a:rect l="l" t="t" r="r" b="b"/>
            <a:pathLst>
              <a:path w="157733" h="649795">
                <a:moveTo>
                  <a:pt x="0" y="0"/>
                </a:moveTo>
                <a:lnTo>
                  <a:pt x="157734" y="0"/>
                </a:lnTo>
                <a:lnTo>
                  <a:pt x="157734" y="649795"/>
                </a:lnTo>
                <a:lnTo>
                  <a:pt x="0" y="649795"/>
                </a:lnTo>
                <a:close/>
              </a:path>
            </a:pathLst>
          </a:custGeom>
          <a:solidFill>
            <a:schemeClr val="bg2"/>
          </a:solidFill>
          <a:ln w="9525" cap="flat">
            <a:noFill/>
            <a:prstDash val="solid"/>
            <a:miter/>
          </a:ln>
        </p:spPr>
        <p:txBody>
          <a:bodyPr rtlCol="0" anchor="ctr"/>
          <a:lstStyle/>
          <a:p>
            <a:endParaRPr lang="en-US"/>
          </a:p>
        </p:txBody>
      </p:sp>
      <p:sp>
        <p:nvSpPr>
          <p:cNvPr id="51" name="Graphic 120">
            <a:extLst>
              <a:ext uri="{FF2B5EF4-FFF2-40B4-BE49-F238E27FC236}">
                <a16:creationId xmlns:a16="http://schemas.microsoft.com/office/drawing/2014/main" id="{DAEB9B97-F990-442F-8BFA-F9B0823B7691}"/>
              </a:ext>
            </a:extLst>
          </p:cNvPr>
          <p:cNvSpPr/>
          <p:nvPr/>
        </p:nvSpPr>
        <p:spPr>
          <a:xfrm rot="5400000" flipH="1">
            <a:off x="11614961" y="6280963"/>
            <a:ext cx="190108" cy="963965"/>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sp>
        <p:nvSpPr>
          <p:cNvPr id="52" name="Graphic 120">
            <a:extLst>
              <a:ext uri="{FF2B5EF4-FFF2-40B4-BE49-F238E27FC236}">
                <a16:creationId xmlns:a16="http://schemas.microsoft.com/office/drawing/2014/main" id="{2A979BD2-2CD7-4015-A116-0CC9D8B5A19D}"/>
              </a:ext>
            </a:extLst>
          </p:cNvPr>
          <p:cNvSpPr/>
          <p:nvPr/>
        </p:nvSpPr>
        <p:spPr>
          <a:xfrm rot="16200000">
            <a:off x="4560099" y="6133135"/>
            <a:ext cx="226002" cy="845009"/>
          </a:xfrm>
          <a:custGeom>
            <a:avLst/>
            <a:gdLst>
              <a:gd name="connsiteX0" fmla="*/ 0 w 158305"/>
              <a:gd name="connsiteY0" fmla="*/ 0 h 645223"/>
              <a:gd name="connsiteX1" fmla="*/ 158306 w 158305"/>
              <a:gd name="connsiteY1" fmla="*/ 0 h 645223"/>
              <a:gd name="connsiteX2" fmla="*/ 158306 w 158305"/>
              <a:gd name="connsiteY2" fmla="*/ 645224 h 645223"/>
              <a:gd name="connsiteX3" fmla="*/ 0 w 158305"/>
              <a:gd name="connsiteY3" fmla="*/ 645224 h 645223"/>
            </a:gdLst>
            <a:ahLst/>
            <a:cxnLst>
              <a:cxn ang="0">
                <a:pos x="connsiteX0" y="connsiteY0"/>
              </a:cxn>
              <a:cxn ang="0">
                <a:pos x="connsiteX1" y="connsiteY1"/>
              </a:cxn>
              <a:cxn ang="0">
                <a:pos x="connsiteX2" y="connsiteY2"/>
              </a:cxn>
              <a:cxn ang="0">
                <a:pos x="connsiteX3" y="connsiteY3"/>
              </a:cxn>
            </a:cxnLst>
            <a:rect l="l" t="t" r="r" b="b"/>
            <a:pathLst>
              <a:path w="158305" h="645223">
                <a:moveTo>
                  <a:pt x="0" y="0"/>
                </a:moveTo>
                <a:lnTo>
                  <a:pt x="158306" y="0"/>
                </a:lnTo>
                <a:lnTo>
                  <a:pt x="158306" y="645224"/>
                </a:lnTo>
                <a:lnTo>
                  <a:pt x="0" y="645224"/>
                </a:lnTo>
                <a:close/>
              </a:path>
            </a:pathLst>
          </a:custGeom>
          <a:solidFill>
            <a:schemeClr val="accent3"/>
          </a:solidFill>
          <a:ln w="9525" cap="flat">
            <a:noFill/>
            <a:prstDash val="solid"/>
            <a:miter/>
          </a:ln>
        </p:spPr>
        <p:txBody>
          <a:bodyPr rtlCol="0" anchor="ctr"/>
          <a:lstStyle/>
          <a:p>
            <a:endParaRPr lang="en-US"/>
          </a:p>
        </p:txBody>
      </p:sp>
      <p:sp>
        <p:nvSpPr>
          <p:cNvPr id="53" name="Graphic 120">
            <a:extLst>
              <a:ext uri="{FF2B5EF4-FFF2-40B4-BE49-F238E27FC236}">
                <a16:creationId xmlns:a16="http://schemas.microsoft.com/office/drawing/2014/main" id="{510AF577-2FCB-41FA-9D80-C6653B63426A}"/>
              </a:ext>
            </a:extLst>
          </p:cNvPr>
          <p:cNvSpPr/>
          <p:nvPr/>
        </p:nvSpPr>
        <p:spPr>
          <a:xfrm rot="16200000">
            <a:off x="4578668" y="6339070"/>
            <a:ext cx="190108" cy="846256"/>
          </a:xfrm>
          <a:custGeom>
            <a:avLst/>
            <a:gdLst>
              <a:gd name="connsiteX0" fmla="*/ 0 w 145161"/>
              <a:gd name="connsiteY0" fmla="*/ 0 h 646175"/>
              <a:gd name="connsiteX1" fmla="*/ 145161 w 145161"/>
              <a:gd name="connsiteY1" fmla="*/ 0 h 646175"/>
              <a:gd name="connsiteX2" fmla="*/ 145161 w 145161"/>
              <a:gd name="connsiteY2" fmla="*/ 646176 h 646175"/>
              <a:gd name="connsiteX3" fmla="*/ 0 w 145161"/>
              <a:gd name="connsiteY3" fmla="*/ 646176 h 646175"/>
            </a:gdLst>
            <a:ahLst/>
            <a:cxnLst>
              <a:cxn ang="0">
                <a:pos x="connsiteX0" y="connsiteY0"/>
              </a:cxn>
              <a:cxn ang="0">
                <a:pos x="connsiteX1" y="connsiteY1"/>
              </a:cxn>
              <a:cxn ang="0">
                <a:pos x="connsiteX2" y="connsiteY2"/>
              </a:cxn>
              <a:cxn ang="0">
                <a:pos x="connsiteX3" y="connsiteY3"/>
              </a:cxn>
            </a:cxnLst>
            <a:rect l="l" t="t" r="r" b="b"/>
            <a:pathLst>
              <a:path w="145161" h="646175">
                <a:moveTo>
                  <a:pt x="0" y="0"/>
                </a:moveTo>
                <a:lnTo>
                  <a:pt x="145161" y="0"/>
                </a:lnTo>
                <a:lnTo>
                  <a:pt x="145161" y="646176"/>
                </a:lnTo>
                <a:lnTo>
                  <a:pt x="0" y="646176"/>
                </a:lnTo>
                <a:close/>
              </a:path>
            </a:pathLst>
          </a:custGeom>
          <a:solidFill>
            <a:srgbClr val="D2D2D2"/>
          </a:solidFill>
          <a:ln w="9525" cap="flat">
            <a:noFill/>
            <a:prstDash val="solid"/>
            <a:miter/>
          </a:ln>
        </p:spPr>
        <p:txBody>
          <a:bodyPr rtlCol="0" anchor="ctr"/>
          <a:lstStyle/>
          <a:p>
            <a:endParaRPr lang="en-US"/>
          </a:p>
        </p:txBody>
      </p:sp>
      <p:sp>
        <p:nvSpPr>
          <p:cNvPr id="54" name="Graphic 120">
            <a:extLst>
              <a:ext uri="{FF2B5EF4-FFF2-40B4-BE49-F238E27FC236}">
                <a16:creationId xmlns:a16="http://schemas.microsoft.com/office/drawing/2014/main" id="{A02FBA1D-FE6A-4D56-8487-627A47AC9952}"/>
              </a:ext>
            </a:extLst>
          </p:cNvPr>
          <p:cNvSpPr/>
          <p:nvPr/>
        </p:nvSpPr>
        <p:spPr>
          <a:xfrm rot="16200000">
            <a:off x="6262825" y="6341938"/>
            <a:ext cx="190856" cy="841268"/>
          </a:xfrm>
          <a:custGeom>
            <a:avLst/>
            <a:gdLst>
              <a:gd name="connsiteX0" fmla="*/ 0 w 145161"/>
              <a:gd name="connsiteY0" fmla="*/ 0 h 642366"/>
              <a:gd name="connsiteX1" fmla="*/ 145161 w 145161"/>
              <a:gd name="connsiteY1" fmla="*/ 0 h 642366"/>
              <a:gd name="connsiteX2" fmla="*/ 145161 w 145161"/>
              <a:gd name="connsiteY2" fmla="*/ 642366 h 642366"/>
              <a:gd name="connsiteX3" fmla="*/ 0 w 145161"/>
              <a:gd name="connsiteY3" fmla="*/ 642366 h 642366"/>
            </a:gdLst>
            <a:ahLst/>
            <a:cxnLst>
              <a:cxn ang="0">
                <a:pos x="connsiteX0" y="connsiteY0"/>
              </a:cxn>
              <a:cxn ang="0">
                <a:pos x="connsiteX1" y="connsiteY1"/>
              </a:cxn>
              <a:cxn ang="0">
                <a:pos x="connsiteX2" y="connsiteY2"/>
              </a:cxn>
              <a:cxn ang="0">
                <a:pos x="connsiteX3" y="connsiteY3"/>
              </a:cxn>
            </a:cxnLst>
            <a:rect l="l" t="t" r="r" b="b"/>
            <a:pathLst>
              <a:path w="145161" h="642366">
                <a:moveTo>
                  <a:pt x="0" y="0"/>
                </a:moveTo>
                <a:lnTo>
                  <a:pt x="145161" y="0"/>
                </a:lnTo>
                <a:lnTo>
                  <a:pt x="145161" y="642366"/>
                </a:lnTo>
                <a:lnTo>
                  <a:pt x="0" y="642366"/>
                </a:lnTo>
                <a:close/>
              </a:path>
            </a:pathLst>
          </a:custGeom>
          <a:solidFill>
            <a:srgbClr val="2E76BC"/>
          </a:solidFill>
          <a:ln w="9525" cap="flat">
            <a:noFill/>
            <a:prstDash val="solid"/>
            <a:miter/>
          </a:ln>
        </p:spPr>
        <p:txBody>
          <a:bodyPr rtlCol="0" anchor="ctr"/>
          <a:lstStyle/>
          <a:p>
            <a:endParaRPr lang="en-US"/>
          </a:p>
        </p:txBody>
      </p:sp>
      <p:sp>
        <p:nvSpPr>
          <p:cNvPr id="55" name="Graphic 120">
            <a:extLst>
              <a:ext uri="{FF2B5EF4-FFF2-40B4-BE49-F238E27FC236}">
                <a16:creationId xmlns:a16="http://schemas.microsoft.com/office/drawing/2014/main" id="{47E0B371-2A24-4D75-ABCC-9075340DD49A}"/>
              </a:ext>
            </a:extLst>
          </p:cNvPr>
          <p:cNvSpPr/>
          <p:nvPr/>
        </p:nvSpPr>
        <p:spPr>
          <a:xfrm rot="16200000">
            <a:off x="1593564" y="4641761"/>
            <a:ext cx="226000" cy="3413124"/>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chemeClr val="bg2"/>
          </a:solidFill>
          <a:ln w="9525" cap="flat">
            <a:noFill/>
            <a:prstDash val="solid"/>
            <a:miter/>
          </a:ln>
        </p:spPr>
        <p:txBody>
          <a:bodyPr rtlCol="0" anchor="ctr"/>
          <a:lstStyle/>
          <a:p>
            <a:endParaRPr lang="en-US"/>
          </a:p>
        </p:txBody>
      </p:sp>
      <p:sp>
        <p:nvSpPr>
          <p:cNvPr id="56" name="Graphic 120">
            <a:extLst>
              <a:ext uri="{FF2B5EF4-FFF2-40B4-BE49-F238E27FC236}">
                <a16:creationId xmlns:a16="http://schemas.microsoft.com/office/drawing/2014/main" id="{76829D53-EC19-49EA-A4B8-F863DEA33F6C}"/>
              </a:ext>
            </a:extLst>
          </p:cNvPr>
          <p:cNvSpPr/>
          <p:nvPr/>
        </p:nvSpPr>
        <p:spPr>
          <a:xfrm rot="16200000">
            <a:off x="5001796" y="5520006"/>
            <a:ext cx="190109" cy="1692514"/>
          </a:xfrm>
          <a:custGeom>
            <a:avLst/>
            <a:gdLst>
              <a:gd name="connsiteX0" fmla="*/ 0 w 132016"/>
              <a:gd name="connsiteY0" fmla="*/ 0 h 1292352"/>
              <a:gd name="connsiteX1" fmla="*/ 132017 w 132016"/>
              <a:gd name="connsiteY1" fmla="*/ 0 h 1292352"/>
              <a:gd name="connsiteX2" fmla="*/ 132017 w 132016"/>
              <a:gd name="connsiteY2" fmla="*/ 1292352 h 1292352"/>
              <a:gd name="connsiteX3" fmla="*/ 0 w 132016"/>
              <a:gd name="connsiteY3" fmla="*/ 1292352 h 1292352"/>
            </a:gdLst>
            <a:ahLst/>
            <a:cxnLst>
              <a:cxn ang="0">
                <a:pos x="connsiteX0" y="connsiteY0"/>
              </a:cxn>
              <a:cxn ang="0">
                <a:pos x="connsiteX1" y="connsiteY1"/>
              </a:cxn>
              <a:cxn ang="0">
                <a:pos x="connsiteX2" y="connsiteY2"/>
              </a:cxn>
              <a:cxn ang="0">
                <a:pos x="connsiteX3" y="connsiteY3"/>
              </a:cxn>
            </a:cxnLst>
            <a:rect l="l" t="t" r="r" b="b"/>
            <a:pathLst>
              <a:path w="132016" h="1292352">
                <a:moveTo>
                  <a:pt x="0" y="0"/>
                </a:moveTo>
                <a:lnTo>
                  <a:pt x="132017" y="0"/>
                </a:lnTo>
                <a:lnTo>
                  <a:pt x="132017" y="1292352"/>
                </a:lnTo>
                <a:lnTo>
                  <a:pt x="0" y="1292352"/>
                </a:lnTo>
                <a:close/>
              </a:path>
            </a:pathLst>
          </a:custGeom>
          <a:solidFill>
            <a:srgbClr val="243A5E"/>
          </a:solidFill>
          <a:ln w="9525" cap="flat">
            <a:noFill/>
            <a:prstDash val="solid"/>
            <a:miter/>
          </a:ln>
        </p:spPr>
        <p:txBody>
          <a:bodyPr rtlCol="0" anchor="ctr"/>
          <a:lstStyle/>
          <a:p>
            <a:endParaRPr lang="en-US"/>
          </a:p>
        </p:txBody>
      </p:sp>
      <p:sp>
        <p:nvSpPr>
          <p:cNvPr id="57" name="Graphic 120">
            <a:extLst>
              <a:ext uri="{FF2B5EF4-FFF2-40B4-BE49-F238E27FC236}">
                <a16:creationId xmlns:a16="http://schemas.microsoft.com/office/drawing/2014/main" id="{F36539B4-896D-4A8E-9E60-D03DA6A10A6A}"/>
              </a:ext>
            </a:extLst>
          </p:cNvPr>
          <p:cNvSpPr/>
          <p:nvPr/>
        </p:nvSpPr>
        <p:spPr>
          <a:xfrm rot="16200000">
            <a:off x="8062897" y="4980460"/>
            <a:ext cx="190107" cy="2761122"/>
          </a:xfrm>
          <a:custGeom>
            <a:avLst/>
            <a:gdLst>
              <a:gd name="connsiteX0" fmla="*/ 0 w 132016"/>
              <a:gd name="connsiteY0" fmla="*/ 0 h 643509"/>
              <a:gd name="connsiteX1" fmla="*/ 132017 w 132016"/>
              <a:gd name="connsiteY1" fmla="*/ 0 h 643509"/>
              <a:gd name="connsiteX2" fmla="*/ 132017 w 132016"/>
              <a:gd name="connsiteY2" fmla="*/ 643509 h 643509"/>
              <a:gd name="connsiteX3" fmla="*/ 0 w 132016"/>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32016" h="643509">
                <a:moveTo>
                  <a:pt x="0" y="0"/>
                </a:moveTo>
                <a:lnTo>
                  <a:pt x="132017" y="0"/>
                </a:lnTo>
                <a:lnTo>
                  <a:pt x="132017"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58" name="Graphic 120">
            <a:extLst>
              <a:ext uri="{FF2B5EF4-FFF2-40B4-BE49-F238E27FC236}">
                <a16:creationId xmlns:a16="http://schemas.microsoft.com/office/drawing/2014/main" id="{8451EB3E-66C2-4064-943D-D085A1E0A37F}"/>
              </a:ext>
            </a:extLst>
          </p:cNvPr>
          <p:cNvSpPr/>
          <p:nvPr/>
        </p:nvSpPr>
        <p:spPr>
          <a:xfrm rot="16200000">
            <a:off x="3728067" y="6143119"/>
            <a:ext cx="205283" cy="842764"/>
          </a:xfrm>
          <a:custGeom>
            <a:avLst/>
            <a:gdLst>
              <a:gd name="connsiteX0" fmla="*/ 0 w 159639"/>
              <a:gd name="connsiteY0" fmla="*/ 0 h 643509"/>
              <a:gd name="connsiteX1" fmla="*/ 159639 w 159639"/>
              <a:gd name="connsiteY1" fmla="*/ 0 h 643509"/>
              <a:gd name="connsiteX2" fmla="*/ 159639 w 159639"/>
              <a:gd name="connsiteY2" fmla="*/ 643509 h 643509"/>
              <a:gd name="connsiteX3" fmla="*/ 0 w 159639"/>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59639" h="643509">
                <a:moveTo>
                  <a:pt x="0" y="0"/>
                </a:moveTo>
                <a:lnTo>
                  <a:pt x="159639" y="0"/>
                </a:lnTo>
                <a:lnTo>
                  <a:pt x="159639"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59" name="Graphic 120">
            <a:extLst>
              <a:ext uri="{FF2B5EF4-FFF2-40B4-BE49-F238E27FC236}">
                <a16:creationId xmlns:a16="http://schemas.microsoft.com/office/drawing/2014/main" id="{254D217C-EBE8-4BD9-807A-D952F3551186}"/>
              </a:ext>
            </a:extLst>
          </p:cNvPr>
          <p:cNvSpPr/>
          <p:nvPr/>
        </p:nvSpPr>
        <p:spPr>
          <a:xfrm rot="16200000">
            <a:off x="6253095" y="6141352"/>
            <a:ext cx="211813" cy="842764"/>
          </a:xfrm>
          <a:custGeom>
            <a:avLst/>
            <a:gdLst>
              <a:gd name="connsiteX0" fmla="*/ 0 w 161734"/>
              <a:gd name="connsiteY0" fmla="*/ 0 h 643509"/>
              <a:gd name="connsiteX1" fmla="*/ 161735 w 161734"/>
              <a:gd name="connsiteY1" fmla="*/ 0 h 643509"/>
              <a:gd name="connsiteX2" fmla="*/ 161735 w 161734"/>
              <a:gd name="connsiteY2" fmla="*/ 643509 h 643509"/>
              <a:gd name="connsiteX3" fmla="*/ 0 w 161734"/>
              <a:gd name="connsiteY3" fmla="*/ 643509 h 643509"/>
            </a:gdLst>
            <a:ahLst/>
            <a:cxnLst>
              <a:cxn ang="0">
                <a:pos x="connsiteX0" y="connsiteY0"/>
              </a:cxn>
              <a:cxn ang="0">
                <a:pos x="connsiteX1" y="connsiteY1"/>
              </a:cxn>
              <a:cxn ang="0">
                <a:pos x="connsiteX2" y="connsiteY2"/>
              </a:cxn>
              <a:cxn ang="0">
                <a:pos x="connsiteX3" y="connsiteY3"/>
              </a:cxn>
            </a:cxnLst>
            <a:rect l="l" t="t" r="r" b="b"/>
            <a:pathLst>
              <a:path w="161734" h="643509">
                <a:moveTo>
                  <a:pt x="0" y="0"/>
                </a:moveTo>
                <a:lnTo>
                  <a:pt x="161735" y="0"/>
                </a:lnTo>
                <a:lnTo>
                  <a:pt x="161735" y="643509"/>
                </a:lnTo>
                <a:lnTo>
                  <a:pt x="0" y="643509"/>
                </a:lnTo>
                <a:close/>
              </a:path>
            </a:pathLst>
          </a:custGeom>
          <a:solidFill>
            <a:srgbClr val="243A5E"/>
          </a:solidFill>
          <a:ln w="9525" cap="flat">
            <a:noFill/>
            <a:prstDash val="solid"/>
            <a:miter/>
          </a:ln>
        </p:spPr>
        <p:txBody>
          <a:bodyPr rtlCol="0" anchor="ctr"/>
          <a:lstStyle/>
          <a:p>
            <a:endParaRPr lang="en-US"/>
          </a:p>
        </p:txBody>
      </p:sp>
      <p:sp>
        <p:nvSpPr>
          <p:cNvPr id="60" name="Graphic 120">
            <a:extLst>
              <a:ext uri="{FF2B5EF4-FFF2-40B4-BE49-F238E27FC236}">
                <a16:creationId xmlns:a16="http://schemas.microsoft.com/office/drawing/2014/main" id="{0B574D7C-B342-4526-8688-BD14A8334268}"/>
              </a:ext>
            </a:extLst>
          </p:cNvPr>
          <p:cNvSpPr/>
          <p:nvPr/>
        </p:nvSpPr>
        <p:spPr>
          <a:xfrm rot="16200000">
            <a:off x="7097979" y="6136484"/>
            <a:ext cx="211816" cy="850997"/>
          </a:xfrm>
          <a:custGeom>
            <a:avLst/>
            <a:gdLst>
              <a:gd name="connsiteX0" fmla="*/ 0 w 157733"/>
              <a:gd name="connsiteY0" fmla="*/ 0 h 649795"/>
              <a:gd name="connsiteX1" fmla="*/ 157734 w 157733"/>
              <a:gd name="connsiteY1" fmla="*/ 0 h 649795"/>
              <a:gd name="connsiteX2" fmla="*/ 157734 w 157733"/>
              <a:gd name="connsiteY2" fmla="*/ 649795 h 649795"/>
              <a:gd name="connsiteX3" fmla="*/ 0 w 157733"/>
              <a:gd name="connsiteY3" fmla="*/ 649795 h 649795"/>
            </a:gdLst>
            <a:ahLst/>
            <a:cxnLst>
              <a:cxn ang="0">
                <a:pos x="connsiteX0" y="connsiteY0"/>
              </a:cxn>
              <a:cxn ang="0">
                <a:pos x="connsiteX1" y="connsiteY1"/>
              </a:cxn>
              <a:cxn ang="0">
                <a:pos x="connsiteX2" y="connsiteY2"/>
              </a:cxn>
              <a:cxn ang="0">
                <a:pos x="connsiteX3" y="connsiteY3"/>
              </a:cxn>
            </a:cxnLst>
            <a:rect l="l" t="t" r="r" b="b"/>
            <a:pathLst>
              <a:path w="157733" h="649795">
                <a:moveTo>
                  <a:pt x="0" y="0"/>
                </a:moveTo>
                <a:lnTo>
                  <a:pt x="157734" y="0"/>
                </a:lnTo>
                <a:lnTo>
                  <a:pt x="157734" y="649795"/>
                </a:lnTo>
                <a:lnTo>
                  <a:pt x="0" y="649795"/>
                </a:lnTo>
                <a:close/>
              </a:path>
            </a:pathLst>
          </a:custGeom>
          <a:solidFill>
            <a:schemeClr val="bg2"/>
          </a:solidFill>
          <a:ln w="9525" cap="flat">
            <a:noFill/>
            <a:prstDash val="solid"/>
            <a:miter/>
          </a:ln>
        </p:spPr>
        <p:txBody>
          <a:bodyPr rtlCol="0" anchor="ctr"/>
          <a:lstStyle/>
          <a:p>
            <a:endParaRPr lang="en-US"/>
          </a:p>
        </p:txBody>
      </p:sp>
      <p:sp>
        <p:nvSpPr>
          <p:cNvPr id="61" name="Graphic 120">
            <a:extLst>
              <a:ext uri="{FF2B5EF4-FFF2-40B4-BE49-F238E27FC236}">
                <a16:creationId xmlns:a16="http://schemas.microsoft.com/office/drawing/2014/main" id="{D8C7736E-D1B9-43EC-A32B-88A7429C3513}"/>
              </a:ext>
            </a:extLst>
          </p:cNvPr>
          <p:cNvSpPr/>
          <p:nvPr/>
        </p:nvSpPr>
        <p:spPr>
          <a:xfrm rot="16200000">
            <a:off x="5422679" y="6340815"/>
            <a:ext cx="190108" cy="844261"/>
          </a:xfrm>
          <a:custGeom>
            <a:avLst/>
            <a:gdLst>
              <a:gd name="connsiteX0" fmla="*/ 0 w 145161"/>
              <a:gd name="connsiteY0" fmla="*/ 0 h 644652"/>
              <a:gd name="connsiteX1" fmla="*/ 145161 w 145161"/>
              <a:gd name="connsiteY1" fmla="*/ 0 h 644652"/>
              <a:gd name="connsiteX2" fmla="*/ 145161 w 145161"/>
              <a:gd name="connsiteY2" fmla="*/ 644652 h 644652"/>
              <a:gd name="connsiteX3" fmla="*/ 0 w 145161"/>
              <a:gd name="connsiteY3" fmla="*/ 644652 h 644652"/>
            </a:gdLst>
            <a:ahLst/>
            <a:cxnLst>
              <a:cxn ang="0">
                <a:pos x="connsiteX0" y="connsiteY0"/>
              </a:cxn>
              <a:cxn ang="0">
                <a:pos x="connsiteX1" y="connsiteY1"/>
              </a:cxn>
              <a:cxn ang="0">
                <a:pos x="connsiteX2" y="connsiteY2"/>
              </a:cxn>
              <a:cxn ang="0">
                <a:pos x="connsiteX3" y="connsiteY3"/>
              </a:cxn>
            </a:cxnLst>
            <a:rect l="l" t="t" r="r" b="b"/>
            <a:pathLst>
              <a:path w="145161" h="644652">
                <a:moveTo>
                  <a:pt x="0" y="0"/>
                </a:moveTo>
                <a:lnTo>
                  <a:pt x="145161" y="0"/>
                </a:lnTo>
                <a:lnTo>
                  <a:pt x="145161" y="644652"/>
                </a:lnTo>
                <a:lnTo>
                  <a:pt x="0" y="644652"/>
                </a:lnTo>
                <a:close/>
              </a:path>
            </a:pathLst>
          </a:custGeom>
          <a:solidFill>
            <a:srgbClr val="243A5E"/>
          </a:solidFill>
          <a:ln w="9525" cap="flat">
            <a:noFill/>
            <a:prstDash val="solid"/>
            <a:miter/>
          </a:ln>
        </p:spPr>
        <p:txBody>
          <a:bodyPr rtlCol="0" anchor="ctr"/>
          <a:lstStyle/>
          <a:p>
            <a:endParaRPr lang="en-US"/>
          </a:p>
        </p:txBody>
      </p:sp>
      <p:sp>
        <p:nvSpPr>
          <p:cNvPr id="65" name="Graphic 120">
            <a:extLst>
              <a:ext uri="{FF2B5EF4-FFF2-40B4-BE49-F238E27FC236}">
                <a16:creationId xmlns:a16="http://schemas.microsoft.com/office/drawing/2014/main" id="{D1A34F97-E96A-4D82-89F6-0B01681BE7EE}"/>
              </a:ext>
            </a:extLst>
          </p:cNvPr>
          <p:cNvSpPr/>
          <p:nvPr/>
        </p:nvSpPr>
        <p:spPr>
          <a:xfrm rot="16200000">
            <a:off x="8491071" y="5803573"/>
            <a:ext cx="189360" cy="1917998"/>
          </a:xfrm>
          <a:custGeom>
            <a:avLst/>
            <a:gdLst>
              <a:gd name="connsiteX0" fmla="*/ 0 w 145161"/>
              <a:gd name="connsiteY0" fmla="*/ 0 h 646175"/>
              <a:gd name="connsiteX1" fmla="*/ 145161 w 145161"/>
              <a:gd name="connsiteY1" fmla="*/ 0 h 646175"/>
              <a:gd name="connsiteX2" fmla="*/ 145161 w 145161"/>
              <a:gd name="connsiteY2" fmla="*/ 646176 h 646175"/>
              <a:gd name="connsiteX3" fmla="*/ 0 w 145161"/>
              <a:gd name="connsiteY3" fmla="*/ 646176 h 646175"/>
            </a:gdLst>
            <a:ahLst/>
            <a:cxnLst>
              <a:cxn ang="0">
                <a:pos x="connsiteX0" y="connsiteY0"/>
              </a:cxn>
              <a:cxn ang="0">
                <a:pos x="connsiteX1" y="connsiteY1"/>
              </a:cxn>
              <a:cxn ang="0">
                <a:pos x="connsiteX2" y="connsiteY2"/>
              </a:cxn>
              <a:cxn ang="0">
                <a:pos x="connsiteX3" y="connsiteY3"/>
              </a:cxn>
            </a:cxnLst>
            <a:rect l="l" t="t" r="r" b="b"/>
            <a:pathLst>
              <a:path w="145161" h="646175">
                <a:moveTo>
                  <a:pt x="0" y="0"/>
                </a:moveTo>
                <a:lnTo>
                  <a:pt x="145161" y="0"/>
                </a:lnTo>
                <a:lnTo>
                  <a:pt x="145161" y="646176"/>
                </a:lnTo>
                <a:lnTo>
                  <a:pt x="0" y="646176"/>
                </a:lnTo>
                <a:close/>
              </a:path>
            </a:pathLst>
          </a:custGeom>
          <a:solidFill>
            <a:schemeClr val="accent3"/>
          </a:solidFill>
          <a:ln w="9525" cap="flat">
            <a:noFill/>
            <a:prstDash val="solid"/>
            <a:miter/>
          </a:ln>
        </p:spPr>
        <p:txBody>
          <a:bodyPr rtlCol="0" anchor="ctr"/>
          <a:lstStyle/>
          <a:p>
            <a:endParaRPr lang="en-US"/>
          </a:p>
        </p:txBody>
      </p:sp>
      <p:sp>
        <p:nvSpPr>
          <p:cNvPr id="66" name="Text Placeholder 2">
            <a:extLst>
              <a:ext uri="{FF2B5EF4-FFF2-40B4-BE49-F238E27FC236}">
                <a16:creationId xmlns:a16="http://schemas.microsoft.com/office/drawing/2014/main" id="{32332596-D809-489F-86A5-71AB041942D1}"/>
              </a:ext>
            </a:extLst>
          </p:cNvPr>
          <p:cNvSpPr>
            <a:spLocks noGrp="1"/>
          </p:cNvSpPr>
          <p:nvPr>
            <p:ph type="body" sz="quarter" idx="10"/>
          </p:nvPr>
        </p:nvSpPr>
        <p:spPr>
          <a:xfrm>
            <a:off x="471247" y="522733"/>
            <a:ext cx="2128883" cy="1411814"/>
          </a:xfrm>
        </p:spPr>
        <p:txBody>
          <a:bodyPr/>
          <a:lstStyle>
            <a:lvl1pPr marL="0" indent="0">
              <a:buNone/>
              <a:defRPr sz="4400">
                <a:solidFill>
                  <a:schemeClr val="bg1"/>
                </a:solidFill>
                <a:latin typeface="+mj-lt"/>
              </a:defRPr>
            </a:lvl1pPr>
          </a:lstStyle>
          <a:p>
            <a:pPr lvl="0"/>
            <a:endParaRPr lang="en-US"/>
          </a:p>
        </p:txBody>
      </p:sp>
      <p:sp>
        <p:nvSpPr>
          <p:cNvPr id="67" name="Text Placeholder 2">
            <a:extLst>
              <a:ext uri="{FF2B5EF4-FFF2-40B4-BE49-F238E27FC236}">
                <a16:creationId xmlns:a16="http://schemas.microsoft.com/office/drawing/2014/main" id="{AC013966-5FF3-471B-8A03-4B5107FCAB9C}"/>
              </a:ext>
            </a:extLst>
          </p:cNvPr>
          <p:cNvSpPr>
            <a:spLocks noGrp="1"/>
          </p:cNvSpPr>
          <p:nvPr>
            <p:ph type="body" sz="quarter" idx="11"/>
          </p:nvPr>
        </p:nvSpPr>
        <p:spPr>
          <a:xfrm>
            <a:off x="471247" y="2161810"/>
            <a:ext cx="2128883" cy="2851839"/>
          </a:xfrm>
        </p:spPr>
        <p:txBody>
          <a:bodyPr/>
          <a:lstStyle>
            <a:lvl1pPr marL="0" indent="0">
              <a:buNone/>
              <a:defRPr sz="1800">
                <a:solidFill>
                  <a:schemeClr val="bg1"/>
                </a:solidFill>
                <a:latin typeface="+mn-lt"/>
              </a:defRPr>
            </a:lvl1pPr>
          </a:lstStyle>
          <a:p>
            <a:pPr lvl="0"/>
            <a:endParaRPr lang="en-US"/>
          </a:p>
        </p:txBody>
      </p:sp>
    </p:spTree>
    <p:extLst>
      <p:ext uri="{BB962C8B-B14F-4D97-AF65-F5344CB8AC3E}">
        <p14:creationId xmlns:p14="http://schemas.microsoft.com/office/powerpoint/2010/main" val="3689794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DF5C5DAC-2CAE-4E4E-9E9E-7EBBDEF24AC8}"/>
              </a:ext>
              <a:ext uri="{C183D7F6-B498-43B3-948B-1728B52AA6E4}">
                <adec:decorative xmlns:adec="http://schemas.microsoft.com/office/drawing/2017/decorative" val="1"/>
              </a:ext>
            </a:extLst>
          </p:cNvPr>
          <p:cNvGrpSpPr/>
          <p:nvPr userDrawn="1"/>
        </p:nvGrpSpPr>
        <p:grpSpPr>
          <a:xfrm>
            <a:off x="0" y="0"/>
            <a:ext cx="12203542" cy="6858000"/>
            <a:chOff x="0" y="0"/>
            <a:chExt cx="12203542" cy="6858000"/>
          </a:xfrm>
        </p:grpSpPr>
        <p:sp>
          <p:nvSpPr>
            <p:cNvPr id="4" name="Graphic 16">
              <a:extLst>
                <a:ext uri="{FF2B5EF4-FFF2-40B4-BE49-F238E27FC236}">
                  <a16:creationId xmlns:a16="http://schemas.microsoft.com/office/drawing/2014/main" id="{420BC699-ACED-462A-A194-FDFB61A762D0}"/>
                </a:ext>
                <a:ext uri="{C183D7F6-B498-43B3-948B-1728B52AA6E4}">
                  <adec:decorative xmlns:adec="http://schemas.microsoft.com/office/drawing/2017/decorative" val="1"/>
                </a:ext>
              </a:extLst>
            </p:cNvPr>
            <p:cNvSpPr/>
            <p:nvPr userDrawn="1"/>
          </p:nvSpPr>
          <p:spPr>
            <a:xfrm>
              <a:off x="0" y="632298"/>
              <a:ext cx="5543959" cy="1087618"/>
            </a:xfrm>
            <a:custGeom>
              <a:avLst/>
              <a:gdLst>
                <a:gd name="connsiteX0" fmla="*/ 0 w 194754"/>
                <a:gd name="connsiteY0" fmla="*/ 0 h 863358"/>
                <a:gd name="connsiteX1" fmla="*/ 194754 w 194754"/>
                <a:gd name="connsiteY1" fmla="*/ 0 h 863358"/>
                <a:gd name="connsiteX2" fmla="*/ 194754 w 194754"/>
                <a:gd name="connsiteY2" fmla="*/ 863358 h 863358"/>
                <a:gd name="connsiteX3" fmla="*/ 0 w 194754"/>
                <a:gd name="connsiteY3" fmla="*/ 863358 h 863358"/>
              </a:gdLst>
              <a:ahLst/>
              <a:cxnLst>
                <a:cxn ang="0">
                  <a:pos x="connsiteX0" y="connsiteY0"/>
                </a:cxn>
                <a:cxn ang="0">
                  <a:pos x="connsiteX1" y="connsiteY1"/>
                </a:cxn>
                <a:cxn ang="0">
                  <a:pos x="connsiteX2" y="connsiteY2"/>
                </a:cxn>
                <a:cxn ang="0">
                  <a:pos x="connsiteX3" y="connsiteY3"/>
                </a:cxn>
              </a:cxnLst>
              <a:rect l="l" t="t" r="r" b="b"/>
              <a:pathLst>
                <a:path w="194754" h="863358">
                  <a:moveTo>
                    <a:pt x="0" y="0"/>
                  </a:moveTo>
                  <a:lnTo>
                    <a:pt x="194754" y="0"/>
                  </a:lnTo>
                  <a:lnTo>
                    <a:pt x="194754" y="863358"/>
                  </a:lnTo>
                  <a:lnTo>
                    <a:pt x="0" y="863358"/>
                  </a:lnTo>
                  <a:close/>
                </a:path>
              </a:pathLst>
            </a:custGeom>
            <a:solidFill>
              <a:srgbClr val="243A5E"/>
            </a:solidFill>
            <a:ln w="12631" cap="flat">
              <a:noFill/>
              <a:prstDash val="solid"/>
              <a:miter/>
            </a:ln>
          </p:spPr>
          <p:txBody>
            <a:bodyPr rtlCol="0" anchor="ctr"/>
            <a:lstStyle/>
            <a:p>
              <a:endParaRPr lang="en-US"/>
            </a:p>
          </p:txBody>
        </p:sp>
        <p:sp>
          <p:nvSpPr>
            <p:cNvPr id="2" name="Rectangle 1">
              <a:extLst>
                <a:ext uri="{FF2B5EF4-FFF2-40B4-BE49-F238E27FC236}">
                  <a16:creationId xmlns:a16="http://schemas.microsoft.com/office/drawing/2014/main" id="{FF3EE331-C889-42AE-931B-22CEF857F91A}"/>
                </a:ext>
              </a:extLst>
            </p:cNvPr>
            <p:cNvSpPr/>
            <p:nvPr userDrawn="1"/>
          </p:nvSpPr>
          <p:spPr bwMode="auto">
            <a:xfrm>
              <a:off x="0" y="0"/>
              <a:ext cx="1677190" cy="3150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EB5EA31E-F38E-426F-900D-B9D1712BCE3A}"/>
                </a:ext>
              </a:extLst>
            </p:cNvPr>
            <p:cNvSpPr/>
            <p:nvPr userDrawn="1"/>
          </p:nvSpPr>
          <p:spPr bwMode="auto">
            <a:xfrm>
              <a:off x="0" y="6542935"/>
              <a:ext cx="1677190" cy="3150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3A733DF1-92C5-4D73-BC18-B06904B29764}"/>
                </a:ext>
              </a:extLst>
            </p:cNvPr>
            <p:cNvGrpSpPr/>
            <p:nvPr userDrawn="1"/>
          </p:nvGrpSpPr>
          <p:grpSpPr>
            <a:xfrm>
              <a:off x="5350443" y="0"/>
              <a:ext cx="598833" cy="6857981"/>
              <a:chOff x="5350443" y="0"/>
              <a:chExt cx="598833" cy="6857981"/>
            </a:xfrm>
          </p:grpSpPr>
          <p:sp>
            <p:nvSpPr>
              <p:cNvPr id="6" name="Graphic 16">
                <a:extLst>
                  <a:ext uri="{FF2B5EF4-FFF2-40B4-BE49-F238E27FC236}">
                    <a16:creationId xmlns:a16="http://schemas.microsoft.com/office/drawing/2014/main" id="{FE4027AB-E686-422F-A176-420F79EC6BEE}"/>
                  </a:ext>
                  <a:ext uri="{C183D7F6-B498-43B3-948B-1728B52AA6E4}">
                    <adec:decorative xmlns:adec="http://schemas.microsoft.com/office/drawing/2017/decorative" val="1"/>
                  </a:ext>
                </a:extLst>
              </p:cNvPr>
              <p:cNvSpPr/>
              <p:nvPr userDrawn="1"/>
            </p:nvSpPr>
            <p:spPr>
              <a:xfrm>
                <a:off x="5544430" y="2579953"/>
                <a:ext cx="212389" cy="865658"/>
              </a:xfrm>
              <a:custGeom>
                <a:avLst/>
                <a:gdLst>
                  <a:gd name="connsiteX0" fmla="*/ 0 w 212389"/>
                  <a:gd name="connsiteY0" fmla="*/ 0 h 865658"/>
                  <a:gd name="connsiteX1" fmla="*/ 212390 w 212389"/>
                  <a:gd name="connsiteY1" fmla="*/ 0 h 865658"/>
                  <a:gd name="connsiteX2" fmla="*/ 212390 w 212389"/>
                  <a:gd name="connsiteY2" fmla="*/ 865659 h 865658"/>
                  <a:gd name="connsiteX3" fmla="*/ 0 w 212389"/>
                  <a:gd name="connsiteY3" fmla="*/ 865659 h 865658"/>
                </a:gdLst>
                <a:ahLst/>
                <a:cxnLst>
                  <a:cxn ang="0">
                    <a:pos x="connsiteX0" y="connsiteY0"/>
                  </a:cxn>
                  <a:cxn ang="0">
                    <a:pos x="connsiteX1" y="connsiteY1"/>
                  </a:cxn>
                  <a:cxn ang="0">
                    <a:pos x="connsiteX2" y="connsiteY2"/>
                  </a:cxn>
                  <a:cxn ang="0">
                    <a:pos x="connsiteX3" y="connsiteY3"/>
                  </a:cxn>
                </a:cxnLst>
                <a:rect l="l" t="t" r="r" b="b"/>
                <a:pathLst>
                  <a:path w="212389" h="865658">
                    <a:moveTo>
                      <a:pt x="0" y="0"/>
                    </a:moveTo>
                    <a:lnTo>
                      <a:pt x="212390" y="0"/>
                    </a:lnTo>
                    <a:lnTo>
                      <a:pt x="212390" y="865659"/>
                    </a:lnTo>
                    <a:lnTo>
                      <a:pt x="0" y="865659"/>
                    </a:lnTo>
                    <a:close/>
                  </a:path>
                </a:pathLst>
              </a:custGeom>
              <a:solidFill>
                <a:srgbClr val="D63F27"/>
              </a:solidFill>
              <a:ln w="12631" cap="flat">
                <a:noFill/>
                <a:prstDash val="solid"/>
                <a:miter/>
              </a:ln>
            </p:spPr>
            <p:txBody>
              <a:bodyPr rtlCol="0" anchor="ctr"/>
              <a:lstStyle/>
              <a:p>
                <a:endParaRPr lang="en-US"/>
              </a:p>
            </p:txBody>
          </p:sp>
          <p:sp>
            <p:nvSpPr>
              <p:cNvPr id="7" name="Graphic 16">
                <a:extLst>
                  <a:ext uri="{FF2B5EF4-FFF2-40B4-BE49-F238E27FC236}">
                    <a16:creationId xmlns:a16="http://schemas.microsoft.com/office/drawing/2014/main" id="{B7900BA5-46E3-40A0-B784-88ACEC294434}"/>
                  </a:ext>
                  <a:ext uri="{C183D7F6-B498-43B3-948B-1728B52AA6E4}">
                    <adec:decorative xmlns:adec="http://schemas.microsoft.com/office/drawing/2017/decorative" val="1"/>
                  </a:ext>
                </a:extLst>
              </p:cNvPr>
              <p:cNvSpPr/>
              <p:nvPr userDrawn="1"/>
            </p:nvSpPr>
            <p:spPr>
              <a:xfrm>
                <a:off x="5351209" y="2579953"/>
                <a:ext cx="194754" cy="866936"/>
              </a:xfrm>
              <a:custGeom>
                <a:avLst/>
                <a:gdLst>
                  <a:gd name="connsiteX0" fmla="*/ 0 w 194754"/>
                  <a:gd name="connsiteY0" fmla="*/ 0 h 866936"/>
                  <a:gd name="connsiteX1" fmla="*/ 194754 w 194754"/>
                  <a:gd name="connsiteY1" fmla="*/ 0 h 866936"/>
                  <a:gd name="connsiteX2" fmla="*/ 194754 w 194754"/>
                  <a:gd name="connsiteY2" fmla="*/ 866937 h 866936"/>
                  <a:gd name="connsiteX3" fmla="*/ 0 w 194754"/>
                  <a:gd name="connsiteY3" fmla="*/ 866937 h 866936"/>
                </a:gdLst>
                <a:ahLst/>
                <a:cxnLst>
                  <a:cxn ang="0">
                    <a:pos x="connsiteX0" y="connsiteY0"/>
                  </a:cxn>
                  <a:cxn ang="0">
                    <a:pos x="connsiteX1" y="connsiteY1"/>
                  </a:cxn>
                  <a:cxn ang="0">
                    <a:pos x="connsiteX2" y="connsiteY2"/>
                  </a:cxn>
                  <a:cxn ang="0">
                    <a:pos x="connsiteX3" y="connsiteY3"/>
                  </a:cxn>
                </a:cxnLst>
                <a:rect l="l" t="t" r="r" b="b"/>
                <a:pathLst>
                  <a:path w="194754" h="866936">
                    <a:moveTo>
                      <a:pt x="0" y="0"/>
                    </a:moveTo>
                    <a:lnTo>
                      <a:pt x="194754" y="0"/>
                    </a:lnTo>
                    <a:lnTo>
                      <a:pt x="194754" y="866937"/>
                    </a:lnTo>
                    <a:lnTo>
                      <a:pt x="0" y="866937"/>
                    </a:lnTo>
                    <a:close/>
                  </a:path>
                </a:pathLst>
              </a:custGeom>
              <a:solidFill>
                <a:srgbClr val="D2D2D2"/>
              </a:solidFill>
              <a:ln w="12631" cap="flat">
                <a:noFill/>
                <a:prstDash val="solid"/>
                <a:miter/>
              </a:ln>
            </p:spPr>
            <p:txBody>
              <a:bodyPr rtlCol="0" anchor="ctr"/>
              <a:lstStyle/>
              <a:p>
                <a:endParaRPr lang="en-US"/>
              </a:p>
            </p:txBody>
          </p:sp>
          <p:sp>
            <p:nvSpPr>
              <p:cNvPr id="8" name="Graphic 16">
                <a:extLst>
                  <a:ext uri="{FF2B5EF4-FFF2-40B4-BE49-F238E27FC236}">
                    <a16:creationId xmlns:a16="http://schemas.microsoft.com/office/drawing/2014/main" id="{1B1DCBE1-F7F6-4460-BC51-ECC5F272E801}"/>
                  </a:ext>
                  <a:ext uri="{C183D7F6-B498-43B3-948B-1728B52AA6E4}">
                    <adec:decorative xmlns:adec="http://schemas.microsoft.com/office/drawing/2017/decorative" val="1"/>
                  </a:ext>
                </a:extLst>
              </p:cNvPr>
              <p:cNvSpPr/>
              <p:nvPr userDrawn="1"/>
            </p:nvSpPr>
            <p:spPr>
              <a:xfrm>
                <a:off x="5351209" y="4308203"/>
                <a:ext cx="194754" cy="861825"/>
              </a:xfrm>
              <a:custGeom>
                <a:avLst/>
                <a:gdLst>
                  <a:gd name="connsiteX0" fmla="*/ 0 w 194754"/>
                  <a:gd name="connsiteY0" fmla="*/ 0 h 861825"/>
                  <a:gd name="connsiteX1" fmla="*/ 194754 w 194754"/>
                  <a:gd name="connsiteY1" fmla="*/ 0 h 861825"/>
                  <a:gd name="connsiteX2" fmla="*/ 194754 w 194754"/>
                  <a:gd name="connsiteY2" fmla="*/ 861825 h 861825"/>
                  <a:gd name="connsiteX3" fmla="*/ 0 w 194754"/>
                  <a:gd name="connsiteY3" fmla="*/ 861825 h 861825"/>
                </a:gdLst>
                <a:ahLst/>
                <a:cxnLst>
                  <a:cxn ang="0">
                    <a:pos x="connsiteX0" y="connsiteY0"/>
                  </a:cxn>
                  <a:cxn ang="0">
                    <a:pos x="connsiteX1" y="connsiteY1"/>
                  </a:cxn>
                  <a:cxn ang="0">
                    <a:pos x="connsiteX2" y="connsiteY2"/>
                  </a:cxn>
                  <a:cxn ang="0">
                    <a:pos x="connsiteX3" y="connsiteY3"/>
                  </a:cxn>
                </a:cxnLst>
                <a:rect l="l" t="t" r="r" b="b"/>
                <a:pathLst>
                  <a:path w="194754" h="861825">
                    <a:moveTo>
                      <a:pt x="0" y="0"/>
                    </a:moveTo>
                    <a:lnTo>
                      <a:pt x="194754" y="0"/>
                    </a:lnTo>
                    <a:lnTo>
                      <a:pt x="194754" y="861825"/>
                    </a:lnTo>
                    <a:lnTo>
                      <a:pt x="0" y="861825"/>
                    </a:lnTo>
                    <a:close/>
                  </a:path>
                </a:pathLst>
              </a:custGeom>
              <a:solidFill>
                <a:srgbClr val="2E76BC"/>
              </a:solidFill>
              <a:ln w="12631" cap="flat">
                <a:noFill/>
                <a:prstDash val="solid"/>
                <a:miter/>
              </a:ln>
            </p:spPr>
            <p:txBody>
              <a:bodyPr rtlCol="0" anchor="ctr"/>
              <a:lstStyle/>
              <a:p>
                <a:endParaRPr lang="en-US"/>
              </a:p>
            </p:txBody>
          </p:sp>
          <p:sp>
            <p:nvSpPr>
              <p:cNvPr id="9" name="Graphic 16">
                <a:extLst>
                  <a:ext uri="{FF2B5EF4-FFF2-40B4-BE49-F238E27FC236}">
                    <a16:creationId xmlns:a16="http://schemas.microsoft.com/office/drawing/2014/main" id="{E089926B-D2E0-47E0-A082-71E8F547E3C9}"/>
                  </a:ext>
                  <a:ext uri="{C183D7F6-B498-43B3-948B-1728B52AA6E4}">
                    <adec:decorative xmlns:adec="http://schemas.microsoft.com/office/drawing/2017/decorative" val="1"/>
                  </a:ext>
                </a:extLst>
              </p:cNvPr>
              <p:cNvSpPr>
                <a:spLocks/>
              </p:cNvSpPr>
              <p:nvPr userDrawn="1"/>
            </p:nvSpPr>
            <p:spPr>
              <a:xfrm>
                <a:off x="5755538" y="0"/>
                <a:ext cx="192456" cy="1718108"/>
              </a:xfrm>
              <a:custGeom>
                <a:avLst/>
                <a:gdLst>
                  <a:gd name="connsiteX0" fmla="*/ 0 w 194754"/>
                  <a:gd name="connsiteY0" fmla="*/ 0 h 863358"/>
                  <a:gd name="connsiteX1" fmla="*/ 194754 w 194754"/>
                  <a:gd name="connsiteY1" fmla="*/ 0 h 863358"/>
                  <a:gd name="connsiteX2" fmla="*/ 194754 w 194754"/>
                  <a:gd name="connsiteY2" fmla="*/ 863358 h 863358"/>
                  <a:gd name="connsiteX3" fmla="*/ 0 w 194754"/>
                  <a:gd name="connsiteY3" fmla="*/ 863358 h 863358"/>
                </a:gdLst>
                <a:ahLst/>
                <a:cxnLst>
                  <a:cxn ang="0">
                    <a:pos x="connsiteX0" y="connsiteY0"/>
                  </a:cxn>
                  <a:cxn ang="0">
                    <a:pos x="connsiteX1" y="connsiteY1"/>
                  </a:cxn>
                  <a:cxn ang="0">
                    <a:pos x="connsiteX2" y="connsiteY2"/>
                  </a:cxn>
                  <a:cxn ang="0">
                    <a:pos x="connsiteX3" y="connsiteY3"/>
                  </a:cxn>
                </a:cxnLst>
                <a:rect l="l" t="t" r="r" b="b"/>
                <a:pathLst>
                  <a:path w="194754" h="863358">
                    <a:moveTo>
                      <a:pt x="0" y="0"/>
                    </a:moveTo>
                    <a:lnTo>
                      <a:pt x="194754" y="0"/>
                    </a:lnTo>
                    <a:lnTo>
                      <a:pt x="194754" y="863358"/>
                    </a:lnTo>
                    <a:lnTo>
                      <a:pt x="0" y="863358"/>
                    </a:lnTo>
                    <a:close/>
                  </a:path>
                </a:pathLst>
              </a:custGeom>
              <a:solidFill>
                <a:srgbClr val="243A5E"/>
              </a:solidFill>
              <a:ln w="12631" cap="flat">
                <a:noFill/>
                <a:prstDash val="solid"/>
                <a:miter/>
              </a:ln>
            </p:spPr>
            <p:txBody>
              <a:bodyPr rtlCol="0" anchor="ctr"/>
              <a:lstStyle/>
              <a:p>
                <a:endParaRPr lang="en-US"/>
              </a:p>
            </p:txBody>
          </p:sp>
          <p:sp>
            <p:nvSpPr>
              <p:cNvPr id="10" name="Graphic 16">
                <a:extLst>
                  <a:ext uri="{FF2B5EF4-FFF2-40B4-BE49-F238E27FC236}">
                    <a16:creationId xmlns:a16="http://schemas.microsoft.com/office/drawing/2014/main" id="{C0E015E3-8279-45A9-8678-8FC2E3768385}"/>
                  </a:ext>
                  <a:ext uri="{C183D7F6-B498-43B3-948B-1728B52AA6E4}">
                    <adec:decorative xmlns:adec="http://schemas.microsoft.com/office/drawing/2017/decorative" val="1"/>
                  </a:ext>
                </a:extLst>
              </p:cNvPr>
              <p:cNvSpPr/>
              <p:nvPr userDrawn="1"/>
            </p:nvSpPr>
            <p:spPr>
              <a:xfrm>
                <a:off x="5756820" y="2579953"/>
                <a:ext cx="192456" cy="1733873"/>
              </a:xfrm>
              <a:custGeom>
                <a:avLst/>
                <a:gdLst>
                  <a:gd name="connsiteX0" fmla="*/ 0 w 177119"/>
                  <a:gd name="connsiteY0" fmla="*/ 0 h 1733873"/>
                  <a:gd name="connsiteX1" fmla="*/ 177119 w 177119"/>
                  <a:gd name="connsiteY1" fmla="*/ 0 h 1733873"/>
                  <a:gd name="connsiteX2" fmla="*/ 177119 w 177119"/>
                  <a:gd name="connsiteY2" fmla="*/ 1733873 h 1733873"/>
                  <a:gd name="connsiteX3" fmla="*/ 0 w 177119"/>
                  <a:gd name="connsiteY3" fmla="*/ 1733873 h 1733873"/>
                </a:gdLst>
                <a:ahLst/>
                <a:cxnLst>
                  <a:cxn ang="0">
                    <a:pos x="connsiteX0" y="connsiteY0"/>
                  </a:cxn>
                  <a:cxn ang="0">
                    <a:pos x="connsiteX1" y="connsiteY1"/>
                  </a:cxn>
                  <a:cxn ang="0">
                    <a:pos x="connsiteX2" y="connsiteY2"/>
                  </a:cxn>
                  <a:cxn ang="0">
                    <a:pos x="connsiteX3" y="connsiteY3"/>
                  </a:cxn>
                </a:cxnLst>
                <a:rect l="l" t="t" r="r" b="b"/>
                <a:pathLst>
                  <a:path w="177119" h="1733873">
                    <a:moveTo>
                      <a:pt x="0" y="0"/>
                    </a:moveTo>
                    <a:lnTo>
                      <a:pt x="177119" y="0"/>
                    </a:lnTo>
                    <a:lnTo>
                      <a:pt x="177119" y="1733873"/>
                    </a:lnTo>
                    <a:lnTo>
                      <a:pt x="0" y="1733873"/>
                    </a:lnTo>
                    <a:close/>
                  </a:path>
                </a:pathLst>
              </a:custGeom>
              <a:solidFill>
                <a:srgbClr val="243A5E"/>
              </a:solidFill>
              <a:ln w="12631" cap="flat">
                <a:noFill/>
                <a:prstDash val="solid"/>
                <a:miter/>
              </a:ln>
            </p:spPr>
            <p:txBody>
              <a:bodyPr rtlCol="0" anchor="ctr"/>
              <a:lstStyle/>
              <a:p>
                <a:endParaRPr lang="en-US"/>
              </a:p>
            </p:txBody>
          </p:sp>
          <p:sp>
            <p:nvSpPr>
              <p:cNvPr id="11" name="Graphic 16">
                <a:extLst>
                  <a:ext uri="{FF2B5EF4-FFF2-40B4-BE49-F238E27FC236}">
                    <a16:creationId xmlns:a16="http://schemas.microsoft.com/office/drawing/2014/main" id="{A3AB363C-B5AB-44B3-A634-CBF33348ABC9}"/>
                  </a:ext>
                  <a:ext uri="{C183D7F6-B498-43B3-948B-1728B52AA6E4}">
                    <adec:decorative xmlns:adec="http://schemas.microsoft.com/office/drawing/2017/decorative" val="1"/>
                  </a:ext>
                </a:extLst>
              </p:cNvPr>
              <p:cNvSpPr>
                <a:spLocks/>
              </p:cNvSpPr>
              <p:nvPr userDrawn="1"/>
            </p:nvSpPr>
            <p:spPr>
              <a:xfrm>
                <a:off x="5756820" y="5168494"/>
                <a:ext cx="192456" cy="1689487"/>
              </a:xfrm>
              <a:custGeom>
                <a:avLst/>
                <a:gdLst>
                  <a:gd name="connsiteX0" fmla="*/ 0 w 177119"/>
                  <a:gd name="connsiteY0" fmla="*/ 0 h 863358"/>
                  <a:gd name="connsiteX1" fmla="*/ 177119 w 177119"/>
                  <a:gd name="connsiteY1" fmla="*/ 0 h 863358"/>
                  <a:gd name="connsiteX2" fmla="*/ 177119 w 177119"/>
                  <a:gd name="connsiteY2" fmla="*/ 863359 h 863358"/>
                  <a:gd name="connsiteX3" fmla="*/ 0 w 177119"/>
                  <a:gd name="connsiteY3" fmla="*/ 863359 h 863358"/>
                </a:gdLst>
                <a:ahLst/>
                <a:cxnLst>
                  <a:cxn ang="0">
                    <a:pos x="connsiteX0" y="connsiteY0"/>
                  </a:cxn>
                  <a:cxn ang="0">
                    <a:pos x="connsiteX1" y="connsiteY1"/>
                  </a:cxn>
                  <a:cxn ang="0">
                    <a:pos x="connsiteX2" y="connsiteY2"/>
                  </a:cxn>
                  <a:cxn ang="0">
                    <a:pos x="connsiteX3" y="connsiteY3"/>
                  </a:cxn>
                </a:cxnLst>
                <a:rect l="l" t="t" r="r" b="b"/>
                <a:pathLst>
                  <a:path w="177119" h="863358">
                    <a:moveTo>
                      <a:pt x="0" y="0"/>
                    </a:moveTo>
                    <a:lnTo>
                      <a:pt x="177119" y="0"/>
                    </a:lnTo>
                    <a:lnTo>
                      <a:pt x="177119" y="863359"/>
                    </a:lnTo>
                    <a:lnTo>
                      <a:pt x="0" y="863359"/>
                    </a:lnTo>
                    <a:close/>
                  </a:path>
                </a:pathLst>
              </a:custGeom>
              <a:solidFill>
                <a:srgbClr val="243A5E"/>
              </a:solidFill>
              <a:ln w="12631" cap="flat">
                <a:noFill/>
                <a:prstDash val="solid"/>
                <a:miter/>
              </a:ln>
            </p:spPr>
            <p:txBody>
              <a:bodyPr rtlCol="0" anchor="ctr"/>
              <a:lstStyle/>
              <a:p>
                <a:endParaRPr lang="en-US"/>
              </a:p>
            </p:txBody>
          </p:sp>
          <p:sp>
            <p:nvSpPr>
              <p:cNvPr id="12" name="Graphic 16">
                <a:extLst>
                  <a:ext uri="{FF2B5EF4-FFF2-40B4-BE49-F238E27FC236}">
                    <a16:creationId xmlns:a16="http://schemas.microsoft.com/office/drawing/2014/main" id="{B5920DFA-6575-47D9-976B-160182F94E97}"/>
                  </a:ext>
                  <a:ext uri="{C183D7F6-B498-43B3-948B-1728B52AA6E4}">
                    <adec:decorative xmlns:adec="http://schemas.microsoft.com/office/drawing/2017/decorative" val="1"/>
                  </a:ext>
                </a:extLst>
              </p:cNvPr>
              <p:cNvSpPr/>
              <p:nvPr userDrawn="1"/>
            </p:nvSpPr>
            <p:spPr>
              <a:xfrm>
                <a:off x="5544430" y="1718128"/>
                <a:ext cx="214178" cy="863358"/>
              </a:xfrm>
              <a:custGeom>
                <a:avLst/>
                <a:gdLst>
                  <a:gd name="connsiteX0" fmla="*/ 0 w 214178"/>
                  <a:gd name="connsiteY0" fmla="*/ 0 h 863358"/>
                  <a:gd name="connsiteX1" fmla="*/ 214179 w 214178"/>
                  <a:gd name="connsiteY1" fmla="*/ 0 h 863358"/>
                  <a:gd name="connsiteX2" fmla="*/ 214179 w 214178"/>
                  <a:gd name="connsiteY2" fmla="*/ 863359 h 863358"/>
                  <a:gd name="connsiteX3" fmla="*/ 0 w 214178"/>
                  <a:gd name="connsiteY3" fmla="*/ 863359 h 863358"/>
                </a:gdLst>
                <a:ahLst/>
                <a:cxnLst>
                  <a:cxn ang="0">
                    <a:pos x="connsiteX0" y="connsiteY0"/>
                  </a:cxn>
                  <a:cxn ang="0">
                    <a:pos x="connsiteX1" y="connsiteY1"/>
                  </a:cxn>
                  <a:cxn ang="0">
                    <a:pos x="connsiteX2" y="connsiteY2"/>
                  </a:cxn>
                  <a:cxn ang="0">
                    <a:pos x="connsiteX3" y="connsiteY3"/>
                  </a:cxn>
                </a:cxnLst>
                <a:rect l="l" t="t" r="r" b="b"/>
                <a:pathLst>
                  <a:path w="214178" h="863358">
                    <a:moveTo>
                      <a:pt x="0" y="0"/>
                    </a:moveTo>
                    <a:lnTo>
                      <a:pt x="214179" y="0"/>
                    </a:lnTo>
                    <a:lnTo>
                      <a:pt x="214179" y="863359"/>
                    </a:lnTo>
                    <a:lnTo>
                      <a:pt x="0" y="863359"/>
                    </a:lnTo>
                    <a:close/>
                  </a:path>
                </a:pathLst>
              </a:custGeom>
              <a:solidFill>
                <a:srgbClr val="243A5E"/>
              </a:solidFill>
              <a:ln w="12631" cap="flat">
                <a:noFill/>
                <a:prstDash val="solid"/>
                <a:miter/>
              </a:ln>
            </p:spPr>
            <p:txBody>
              <a:bodyPr rtlCol="0" anchor="ctr"/>
              <a:lstStyle/>
              <a:p>
                <a:endParaRPr lang="en-US"/>
              </a:p>
            </p:txBody>
          </p:sp>
          <p:sp>
            <p:nvSpPr>
              <p:cNvPr id="13" name="Graphic 16">
                <a:extLst>
                  <a:ext uri="{FF2B5EF4-FFF2-40B4-BE49-F238E27FC236}">
                    <a16:creationId xmlns:a16="http://schemas.microsoft.com/office/drawing/2014/main" id="{CC482ACB-F82B-4668-A8D8-7D89C6EB3F60}"/>
                  </a:ext>
                  <a:ext uri="{C183D7F6-B498-43B3-948B-1728B52AA6E4}">
                    <adec:decorative xmlns:adec="http://schemas.microsoft.com/office/drawing/2017/decorative" val="1"/>
                  </a:ext>
                </a:extLst>
              </p:cNvPr>
              <p:cNvSpPr/>
              <p:nvPr userDrawn="1"/>
            </p:nvSpPr>
            <p:spPr>
              <a:xfrm>
                <a:off x="5544430" y="4308203"/>
                <a:ext cx="216990" cy="863358"/>
              </a:xfrm>
              <a:custGeom>
                <a:avLst/>
                <a:gdLst>
                  <a:gd name="connsiteX0" fmla="*/ 0 w 216990"/>
                  <a:gd name="connsiteY0" fmla="*/ 0 h 863358"/>
                  <a:gd name="connsiteX1" fmla="*/ 216990 w 216990"/>
                  <a:gd name="connsiteY1" fmla="*/ 0 h 863358"/>
                  <a:gd name="connsiteX2" fmla="*/ 216990 w 216990"/>
                  <a:gd name="connsiteY2" fmla="*/ 863358 h 863358"/>
                  <a:gd name="connsiteX3" fmla="*/ 0 w 216990"/>
                  <a:gd name="connsiteY3" fmla="*/ 863358 h 863358"/>
                </a:gdLst>
                <a:ahLst/>
                <a:cxnLst>
                  <a:cxn ang="0">
                    <a:pos x="connsiteX0" y="connsiteY0"/>
                  </a:cxn>
                  <a:cxn ang="0">
                    <a:pos x="connsiteX1" y="connsiteY1"/>
                  </a:cxn>
                  <a:cxn ang="0">
                    <a:pos x="connsiteX2" y="connsiteY2"/>
                  </a:cxn>
                  <a:cxn ang="0">
                    <a:pos x="connsiteX3" y="connsiteY3"/>
                  </a:cxn>
                </a:cxnLst>
                <a:rect l="l" t="t" r="r" b="b"/>
                <a:pathLst>
                  <a:path w="216990" h="863358">
                    <a:moveTo>
                      <a:pt x="0" y="0"/>
                    </a:moveTo>
                    <a:lnTo>
                      <a:pt x="216990" y="0"/>
                    </a:lnTo>
                    <a:lnTo>
                      <a:pt x="216990" y="863358"/>
                    </a:lnTo>
                    <a:lnTo>
                      <a:pt x="0" y="863358"/>
                    </a:lnTo>
                    <a:close/>
                  </a:path>
                </a:pathLst>
              </a:custGeom>
              <a:solidFill>
                <a:srgbClr val="243A5E"/>
              </a:solidFill>
              <a:ln w="12631" cap="flat">
                <a:noFill/>
                <a:prstDash val="solid"/>
                <a:miter/>
              </a:ln>
            </p:spPr>
            <p:txBody>
              <a:bodyPr rtlCol="0" anchor="ctr"/>
              <a:lstStyle/>
              <a:p>
                <a:endParaRPr lang="en-US"/>
              </a:p>
            </p:txBody>
          </p:sp>
          <p:sp>
            <p:nvSpPr>
              <p:cNvPr id="14" name="Graphic 16">
                <a:extLst>
                  <a:ext uri="{FF2B5EF4-FFF2-40B4-BE49-F238E27FC236}">
                    <a16:creationId xmlns:a16="http://schemas.microsoft.com/office/drawing/2014/main" id="{4C5BDF90-DE5F-45E3-8968-60E9EF636377}"/>
                  </a:ext>
                  <a:ext uri="{C183D7F6-B498-43B3-948B-1728B52AA6E4}">
                    <adec:decorative xmlns:adec="http://schemas.microsoft.com/office/drawing/2017/decorative" val="1"/>
                  </a:ext>
                </a:extLst>
              </p:cNvPr>
              <p:cNvSpPr/>
              <p:nvPr userDrawn="1"/>
            </p:nvSpPr>
            <p:spPr>
              <a:xfrm>
                <a:off x="5545197" y="5169517"/>
                <a:ext cx="211622" cy="871792"/>
              </a:xfrm>
              <a:custGeom>
                <a:avLst/>
                <a:gdLst>
                  <a:gd name="connsiteX0" fmla="*/ 0 w 211622"/>
                  <a:gd name="connsiteY0" fmla="*/ 0 h 871792"/>
                  <a:gd name="connsiteX1" fmla="*/ 211623 w 211622"/>
                  <a:gd name="connsiteY1" fmla="*/ 0 h 871792"/>
                  <a:gd name="connsiteX2" fmla="*/ 211623 w 211622"/>
                  <a:gd name="connsiteY2" fmla="*/ 871793 h 871792"/>
                  <a:gd name="connsiteX3" fmla="*/ 0 w 211622"/>
                  <a:gd name="connsiteY3" fmla="*/ 871793 h 871792"/>
                </a:gdLst>
                <a:ahLst/>
                <a:cxnLst>
                  <a:cxn ang="0">
                    <a:pos x="connsiteX0" y="connsiteY0"/>
                  </a:cxn>
                  <a:cxn ang="0">
                    <a:pos x="connsiteX1" y="connsiteY1"/>
                  </a:cxn>
                  <a:cxn ang="0">
                    <a:pos x="connsiteX2" y="connsiteY2"/>
                  </a:cxn>
                  <a:cxn ang="0">
                    <a:pos x="connsiteX3" y="connsiteY3"/>
                  </a:cxn>
                </a:cxnLst>
                <a:rect l="l" t="t" r="r" b="b"/>
                <a:pathLst>
                  <a:path w="211622" h="871792">
                    <a:moveTo>
                      <a:pt x="0" y="0"/>
                    </a:moveTo>
                    <a:lnTo>
                      <a:pt x="211623" y="0"/>
                    </a:lnTo>
                    <a:lnTo>
                      <a:pt x="211623" y="871793"/>
                    </a:lnTo>
                    <a:lnTo>
                      <a:pt x="0" y="871793"/>
                    </a:lnTo>
                    <a:close/>
                  </a:path>
                </a:pathLst>
              </a:custGeom>
              <a:solidFill>
                <a:srgbClr val="D2D2D2"/>
              </a:solidFill>
              <a:ln w="12631" cap="flat">
                <a:noFill/>
                <a:prstDash val="solid"/>
                <a:miter/>
              </a:ln>
            </p:spPr>
            <p:txBody>
              <a:bodyPr rtlCol="0" anchor="ctr"/>
              <a:lstStyle/>
              <a:p>
                <a:endParaRPr lang="en-US"/>
              </a:p>
            </p:txBody>
          </p:sp>
          <p:sp>
            <p:nvSpPr>
              <p:cNvPr id="15" name="Graphic 16">
                <a:extLst>
                  <a:ext uri="{FF2B5EF4-FFF2-40B4-BE49-F238E27FC236}">
                    <a16:creationId xmlns:a16="http://schemas.microsoft.com/office/drawing/2014/main" id="{8E7C9773-E4B2-41AC-BE7E-DCF8497DCB4C}"/>
                  </a:ext>
                  <a:ext uri="{C183D7F6-B498-43B3-948B-1728B52AA6E4}">
                    <adec:decorative xmlns:adec="http://schemas.microsoft.com/office/drawing/2017/decorative" val="1"/>
                  </a:ext>
                </a:extLst>
              </p:cNvPr>
              <p:cNvSpPr/>
              <p:nvPr userDrawn="1"/>
            </p:nvSpPr>
            <p:spPr>
              <a:xfrm>
                <a:off x="5350443" y="3445611"/>
                <a:ext cx="194754" cy="864891"/>
              </a:xfrm>
              <a:custGeom>
                <a:avLst/>
                <a:gdLst>
                  <a:gd name="connsiteX0" fmla="*/ 0 w 194754"/>
                  <a:gd name="connsiteY0" fmla="*/ 0 h 864891"/>
                  <a:gd name="connsiteX1" fmla="*/ 194754 w 194754"/>
                  <a:gd name="connsiteY1" fmla="*/ 0 h 864891"/>
                  <a:gd name="connsiteX2" fmla="*/ 194754 w 194754"/>
                  <a:gd name="connsiteY2" fmla="*/ 864892 h 864891"/>
                  <a:gd name="connsiteX3" fmla="*/ 0 w 194754"/>
                  <a:gd name="connsiteY3" fmla="*/ 864892 h 864891"/>
                </a:gdLst>
                <a:ahLst/>
                <a:cxnLst>
                  <a:cxn ang="0">
                    <a:pos x="connsiteX0" y="connsiteY0"/>
                  </a:cxn>
                  <a:cxn ang="0">
                    <a:pos x="connsiteX1" y="connsiteY1"/>
                  </a:cxn>
                  <a:cxn ang="0">
                    <a:pos x="connsiteX2" y="connsiteY2"/>
                  </a:cxn>
                  <a:cxn ang="0">
                    <a:pos x="connsiteX3" y="connsiteY3"/>
                  </a:cxn>
                </a:cxnLst>
                <a:rect l="l" t="t" r="r" b="b"/>
                <a:pathLst>
                  <a:path w="194754" h="864891">
                    <a:moveTo>
                      <a:pt x="0" y="0"/>
                    </a:moveTo>
                    <a:lnTo>
                      <a:pt x="194754" y="0"/>
                    </a:lnTo>
                    <a:lnTo>
                      <a:pt x="194754" y="864892"/>
                    </a:lnTo>
                    <a:lnTo>
                      <a:pt x="0" y="864892"/>
                    </a:lnTo>
                    <a:close/>
                  </a:path>
                </a:pathLst>
              </a:custGeom>
              <a:solidFill>
                <a:srgbClr val="243A5E"/>
              </a:solidFill>
              <a:ln w="12631" cap="flat">
                <a:noFill/>
                <a:prstDash val="solid"/>
                <a:miter/>
              </a:ln>
            </p:spPr>
            <p:txBody>
              <a:bodyPr rtlCol="0" anchor="ctr"/>
              <a:lstStyle/>
              <a:p>
                <a:endParaRPr lang="en-US"/>
              </a:p>
            </p:txBody>
          </p:sp>
        </p:grpSp>
        <p:sp>
          <p:nvSpPr>
            <p:cNvPr id="26" name="Graphic 16">
              <a:extLst>
                <a:ext uri="{FF2B5EF4-FFF2-40B4-BE49-F238E27FC236}">
                  <a16:creationId xmlns:a16="http://schemas.microsoft.com/office/drawing/2014/main" id="{1A0C0945-54F8-482C-8FBA-CD14884188FE}"/>
                </a:ext>
              </a:extLst>
            </p:cNvPr>
            <p:cNvSpPr/>
            <p:nvPr userDrawn="1"/>
          </p:nvSpPr>
          <p:spPr>
            <a:xfrm>
              <a:off x="5543959" y="5169517"/>
              <a:ext cx="6659583" cy="871792"/>
            </a:xfrm>
            <a:custGeom>
              <a:avLst/>
              <a:gdLst>
                <a:gd name="connsiteX0" fmla="*/ 0 w 211622"/>
                <a:gd name="connsiteY0" fmla="*/ 0 h 871792"/>
                <a:gd name="connsiteX1" fmla="*/ 211623 w 211622"/>
                <a:gd name="connsiteY1" fmla="*/ 0 h 871792"/>
                <a:gd name="connsiteX2" fmla="*/ 211623 w 211622"/>
                <a:gd name="connsiteY2" fmla="*/ 871793 h 871792"/>
                <a:gd name="connsiteX3" fmla="*/ 0 w 211622"/>
                <a:gd name="connsiteY3" fmla="*/ 871793 h 871792"/>
              </a:gdLst>
              <a:ahLst/>
              <a:cxnLst>
                <a:cxn ang="0">
                  <a:pos x="connsiteX0" y="connsiteY0"/>
                </a:cxn>
                <a:cxn ang="0">
                  <a:pos x="connsiteX1" y="connsiteY1"/>
                </a:cxn>
                <a:cxn ang="0">
                  <a:pos x="connsiteX2" y="connsiteY2"/>
                </a:cxn>
                <a:cxn ang="0">
                  <a:pos x="connsiteX3" y="connsiteY3"/>
                </a:cxn>
              </a:cxnLst>
              <a:rect l="l" t="t" r="r" b="b"/>
              <a:pathLst>
                <a:path w="211622" h="871792">
                  <a:moveTo>
                    <a:pt x="0" y="0"/>
                  </a:moveTo>
                  <a:lnTo>
                    <a:pt x="211623" y="0"/>
                  </a:lnTo>
                  <a:lnTo>
                    <a:pt x="211623" y="871793"/>
                  </a:lnTo>
                  <a:lnTo>
                    <a:pt x="0" y="871793"/>
                  </a:lnTo>
                  <a:close/>
                </a:path>
              </a:pathLst>
            </a:custGeom>
            <a:solidFill>
              <a:srgbClr val="D2D2D2"/>
            </a:solidFill>
            <a:ln w="12631" cap="flat">
              <a:noFill/>
              <a:prstDash val="solid"/>
              <a:miter/>
            </a:ln>
          </p:spPr>
          <p:txBody>
            <a:bodyPr rtlCol="0" anchor="ctr"/>
            <a:lstStyle/>
            <a:p>
              <a:endParaRPr lang="en-US"/>
            </a:p>
          </p:txBody>
        </p:sp>
        <p:sp>
          <p:nvSpPr>
            <p:cNvPr id="27" name="Graphic 16">
              <a:extLst>
                <a:ext uri="{FF2B5EF4-FFF2-40B4-BE49-F238E27FC236}">
                  <a16:creationId xmlns:a16="http://schemas.microsoft.com/office/drawing/2014/main" id="{4E61B161-6DDA-47A1-A310-27B891DE4432}"/>
                </a:ext>
                <a:ext uri="{C183D7F6-B498-43B3-948B-1728B52AA6E4}">
                  <adec:decorative xmlns:adec="http://schemas.microsoft.com/office/drawing/2017/decorative" val="1"/>
                </a:ext>
              </a:extLst>
            </p:cNvPr>
            <p:cNvSpPr>
              <a:spLocks/>
            </p:cNvSpPr>
            <p:nvPr userDrawn="1"/>
          </p:nvSpPr>
          <p:spPr>
            <a:xfrm>
              <a:off x="5746560" y="5166961"/>
              <a:ext cx="4016076" cy="1689487"/>
            </a:xfrm>
            <a:custGeom>
              <a:avLst/>
              <a:gdLst>
                <a:gd name="connsiteX0" fmla="*/ 0 w 177119"/>
                <a:gd name="connsiteY0" fmla="*/ 0 h 863358"/>
                <a:gd name="connsiteX1" fmla="*/ 177119 w 177119"/>
                <a:gd name="connsiteY1" fmla="*/ 0 h 863358"/>
                <a:gd name="connsiteX2" fmla="*/ 177119 w 177119"/>
                <a:gd name="connsiteY2" fmla="*/ 863359 h 863358"/>
                <a:gd name="connsiteX3" fmla="*/ 0 w 177119"/>
                <a:gd name="connsiteY3" fmla="*/ 863359 h 863358"/>
              </a:gdLst>
              <a:ahLst/>
              <a:cxnLst>
                <a:cxn ang="0">
                  <a:pos x="connsiteX0" y="connsiteY0"/>
                </a:cxn>
                <a:cxn ang="0">
                  <a:pos x="connsiteX1" y="connsiteY1"/>
                </a:cxn>
                <a:cxn ang="0">
                  <a:pos x="connsiteX2" y="connsiteY2"/>
                </a:cxn>
                <a:cxn ang="0">
                  <a:pos x="connsiteX3" y="connsiteY3"/>
                </a:cxn>
              </a:cxnLst>
              <a:rect l="l" t="t" r="r" b="b"/>
              <a:pathLst>
                <a:path w="177119" h="863358">
                  <a:moveTo>
                    <a:pt x="0" y="0"/>
                  </a:moveTo>
                  <a:lnTo>
                    <a:pt x="177119" y="0"/>
                  </a:lnTo>
                  <a:lnTo>
                    <a:pt x="177119" y="863359"/>
                  </a:lnTo>
                  <a:lnTo>
                    <a:pt x="0" y="863359"/>
                  </a:lnTo>
                  <a:close/>
                </a:path>
              </a:pathLst>
            </a:custGeom>
            <a:solidFill>
              <a:srgbClr val="243A5E"/>
            </a:solidFill>
            <a:ln w="12631" cap="flat">
              <a:noFill/>
              <a:prstDash val="solid"/>
              <a:miter/>
            </a:ln>
          </p:spPr>
          <p:txBody>
            <a:bodyPr rtlCol="0" anchor="ctr"/>
            <a:lstStyle/>
            <a:p>
              <a:endParaRPr lang="en-US"/>
            </a:p>
          </p:txBody>
        </p:sp>
      </p:grpSp>
      <p:sp>
        <p:nvSpPr>
          <p:cNvPr id="25" name="Picture Placeholder 24" descr="Picture placeholder">
            <a:extLst>
              <a:ext uri="{FF2B5EF4-FFF2-40B4-BE49-F238E27FC236}">
                <a16:creationId xmlns:a16="http://schemas.microsoft.com/office/drawing/2014/main" id="{59810F42-1FC9-4B55-B563-0DEA1C4D32A7}"/>
              </a:ext>
            </a:extLst>
          </p:cNvPr>
          <p:cNvSpPr>
            <a:spLocks noGrp="1"/>
          </p:cNvSpPr>
          <p:nvPr>
            <p:ph type="pic" sz="quarter" idx="10"/>
          </p:nvPr>
        </p:nvSpPr>
        <p:spPr>
          <a:xfrm>
            <a:off x="5948363" y="0"/>
            <a:ext cx="6243637" cy="6856413"/>
          </a:xfrm>
          <a:custGeom>
            <a:avLst/>
            <a:gdLst>
              <a:gd name="connsiteX0" fmla="*/ 3814273 w 6243637"/>
              <a:gd name="connsiteY0" fmla="*/ 6041310 h 6856413"/>
              <a:gd name="connsiteX1" fmla="*/ 6243637 w 6243637"/>
              <a:gd name="connsiteY1" fmla="*/ 6041310 h 6856413"/>
              <a:gd name="connsiteX2" fmla="*/ 6243637 w 6243637"/>
              <a:gd name="connsiteY2" fmla="*/ 6856413 h 6856413"/>
              <a:gd name="connsiteX3" fmla="*/ 3814273 w 6243637"/>
              <a:gd name="connsiteY3" fmla="*/ 6856413 h 6856413"/>
              <a:gd name="connsiteX4" fmla="*/ 0 w 6243637"/>
              <a:gd name="connsiteY4" fmla="*/ 0 h 6856413"/>
              <a:gd name="connsiteX5" fmla="*/ 6243637 w 6243637"/>
              <a:gd name="connsiteY5" fmla="*/ 0 h 6856413"/>
              <a:gd name="connsiteX6" fmla="*/ 6243637 w 6243637"/>
              <a:gd name="connsiteY6" fmla="*/ 5169517 h 6856413"/>
              <a:gd name="connsiteX7" fmla="*/ 3814273 w 6243637"/>
              <a:gd name="connsiteY7" fmla="*/ 5169517 h 6856413"/>
              <a:gd name="connsiteX8" fmla="*/ 3814273 w 6243637"/>
              <a:gd name="connsiteY8" fmla="*/ 5166961 h 6856413"/>
              <a:gd name="connsiteX9" fmla="*/ 662397 w 6243637"/>
              <a:gd name="connsiteY9" fmla="*/ 5166961 h 6856413"/>
              <a:gd name="connsiteX10" fmla="*/ 662397 w 6243637"/>
              <a:gd name="connsiteY10" fmla="*/ 5093913 h 6856413"/>
              <a:gd name="connsiteX11" fmla="*/ 556863 w 6243637"/>
              <a:gd name="connsiteY11" fmla="*/ 5131171 h 6856413"/>
              <a:gd name="connsiteX12" fmla="*/ 512458 w 6243637"/>
              <a:gd name="connsiteY12" fmla="*/ 5166961 h 6856413"/>
              <a:gd name="connsiteX13" fmla="*/ 306182 w 6243637"/>
              <a:gd name="connsiteY13" fmla="*/ 5166961 h 6856413"/>
              <a:gd name="connsiteX14" fmla="*/ 306182 w 6243637"/>
              <a:gd name="connsiteY14" fmla="*/ 5093913 h 6856413"/>
              <a:gd name="connsiteX15" fmla="*/ 198524 w 6243637"/>
              <a:gd name="connsiteY15" fmla="*/ 5131354 h 6856413"/>
              <a:gd name="connsiteX16" fmla="*/ 155068 w 6243637"/>
              <a:gd name="connsiteY16" fmla="*/ 5166961 h 6856413"/>
              <a:gd name="connsiteX17" fmla="*/ 0 w 6243637"/>
              <a:gd name="connsiteY17" fmla="*/ 5166961 h 685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43637" h="6856413">
                <a:moveTo>
                  <a:pt x="3814273" y="6041310"/>
                </a:moveTo>
                <a:lnTo>
                  <a:pt x="6243637" y="6041310"/>
                </a:lnTo>
                <a:lnTo>
                  <a:pt x="6243637" y="6856413"/>
                </a:lnTo>
                <a:lnTo>
                  <a:pt x="3814273" y="6856413"/>
                </a:lnTo>
                <a:close/>
                <a:moveTo>
                  <a:pt x="0" y="0"/>
                </a:moveTo>
                <a:lnTo>
                  <a:pt x="6243637" y="0"/>
                </a:lnTo>
                <a:lnTo>
                  <a:pt x="6243637" y="5169517"/>
                </a:lnTo>
                <a:lnTo>
                  <a:pt x="3814273" y="5169517"/>
                </a:lnTo>
                <a:lnTo>
                  <a:pt x="3814273" y="5166961"/>
                </a:lnTo>
                <a:lnTo>
                  <a:pt x="662397" y="5166961"/>
                </a:lnTo>
                <a:lnTo>
                  <a:pt x="662397" y="5093913"/>
                </a:lnTo>
                <a:cubicBezTo>
                  <a:pt x="622780" y="5101943"/>
                  <a:pt x="587602" y="5114363"/>
                  <a:pt x="556863" y="5131171"/>
                </a:cubicBezTo>
                <a:lnTo>
                  <a:pt x="512458" y="5166961"/>
                </a:lnTo>
                <a:lnTo>
                  <a:pt x="306182" y="5166961"/>
                </a:lnTo>
                <a:lnTo>
                  <a:pt x="306182" y="5093913"/>
                </a:lnTo>
                <a:cubicBezTo>
                  <a:pt x="265428" y="5101921"/>
                  <a:pt x="229542" y="5114401"/>
                  <a:pt x="198524" y="5131354"/>
                </a:cubicBezTo>
                <a:lnTo>
                  <a:pt x="155068" y="5166961"/>
                </a:lnTo>
                <a:lnTo>
                  <a:pt x="0" y="5166961"/>
                </a:lnTo>
                <a:close/>
              </a:path>
            </a:pathLst>
          </a:custGeom>
        </p:spPr>
        <p:txBody>
          <a:bodyPr wrap="square">
            <a:noAutofit/>
          </a:bodyPr>
          <a:lstStyle/>
          <a:p>
            <a:endParaRPr lang="en-US"/>
          </a:p>
        </p:txBody>
      </p:sp>
      <p:pic>
        <p:nvPicPr>
          <p:cNvPr id="28" name="Graphic 27" descr="Quote graphic">
            <a:extLst>
              <a:ext uri="{FF2B5EF4-FFF2-40B4-BE49-F238E27FC236}">
                <a16:creationId xmlns:a16="http://schemas.microsoft.com/office/drawing/2014/main" id="{9E750E58-B922-463E-B54E-AD31796DE1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09626" y="5093987"/>
            <a:ext cx="608972" cy="501900"/>
          </a:xfrm>
          <a:prstGeom prst="rect">
            <a:avLst/>
          </a:prstGeom>
        </p:spPr>
      </p:pic>
      <p:sp>
        <p:nvSpPr>
          <p:cNvPr id="21" name="Text Placeholder 2">
            <a:extLst>
              <a:ext uri="{FF2B5EF4-FFF2-40B4-BE49-F238E27FC236}">
                <a16:creationId xmlns:a16="http://schemas.microsoft.com/office/drawing/2014/main" id="{EDE4818D-F90A-4524-B85B-5BE585FF8412}"/>
              </a:ext>
            </a:extLst>
          </p:cNvPr>
          <p:cNvSpPr>
            <a:spLocks noGrp="1"/>
          </p:cNvSpPr>
          <p:nvPr>
            <p:ph type="body" sz="quarter" idx="23"/>
          </p:nvPr>
        </p:nvSpPr>
        <p:spPr>
          <a:xfrm>
            <a:off x="641393" y="2454460"/>
            <a:ext cx="3934547" cy="916999"/>
          </a:xfrm>
        </p:spPr>
        <p:txBody>
          <a:bodyPr/>
          <a:lstStyle>
            <a:lvl1pPr marL="0" indent="0">
              <a:buNone/>
              <a:defRPr sz="1400">
                <a:solidFill>
                  <a:schemeClr val="tx1"/>
                </a:solidFill>
                <a:latin typeface="+mn-lt"/>
              </a:defRPr>
            </a:lvl1pPr>
            <a:lvl2pPr marL="228600" indent="0">
              <a:buNone/>
              <a:defRPr/>
            </a:lvl2pPr>
          </a:lstStyle>
          <a:p>
            <a:pPr lvl="0"/>
            <a:endParaRPr lang="en-US"/>
          </a:p>
        </p:txBody>
      </p:sp>
      <p:sp>
        <p:nvSpPr>
          <p:cNvPr id="22" name="Text Placeholder 2">
            <a:extLst>
              <a:ext uri="{FF2B5EF4-FFF2-40B4-BE49-F238E27FC236}">
                <a16:creationId xmlns:a16="http://schemas.microsoft.com/office/drawing/2014/main" id="{7AEF8DF1-AB87-4EE5-8B65-2CDD3C68AEE9}"/>
              </a:ext>
            </a:extLst>
          </p:cNvPr>
          <p:cNvSpPr>
            <a:spLocks noGrp="1"/>
          </p:cNvSpPr>
          <p:nvPr>
            <p:ph type="body" sz="quarter" idx="14"/>
          </p:nvPr>
        </p:nvSpPr>
        <p:spPr>
          <a:xfrm>
            <a:off x="565186" y="763421"/>
            <a:ext cx="4978773" cy="553998"/>
          </a:xfrm>
        </p:spPr>
        <p:txBody>
          <a:bodyPr/>
          <a:lstStyle>
            <a:lvl1pPr marL="0" indent="0">
              <a:buNone/>
              <a:defRPr sz="3600">
                <a:solidFill>
                  <a:schemeClr val="bg1"/>
                </a:solidFill>
                <a:latin typeface="+mj-lt"/>
              </a:defRPr>
            </a:lvl1pPr>
            <a:lvl2pPr marL="228600" indent="0">
              <a:buNone/>
              <a:defRPr/>
            </a:lvl2pPr>
          </a:lstStyle>
          <a:p>
            <a:pPr lvl="0"/>
            <a:endParaRPr lang="en-US"/>
          </a:p>
        </p:txBody>
      </p:sp>
      <p:sp>
        <p:nvSpPr>
          <p:cNvPr id="23" name="Text Placeholder 2">
            <a:extLst>
              <a:ext uri="{FF2B5EF4-FFF2-40B4-BE49-F238E27FC236}">
                <a16:creationId xmlns:a16="http://schemas.microsoft.com/office/drawing/2014/main" id="{1673CBCF-25F2-4DA7-A7A7-5619F0082FF9}"/>
              </a:ext>
            </a:extLst>
          </p:cNvPr>
          <p:cNvSpPr>
            <a:spLocks noGrp="1"/>
          </p:cNvSpPr>
          <p:nvPr>
            <p:ph type="body" sz="quarter" idx="22"/>
          </p:nvPr>
        </p:nvSpPr>
        <p:spPr>
          <a:xfrm>
            <a:off x="641393" y="2081782"/>
            <a:ext cx="4195052" cy="276999"/>
          </a:xfrm>
        </p:spPr>
        <p:txBody>
          <a:bodyPr/>
          <a:lstStyle>
            <a:lvl1pPr marL="0" indent="0">
              <a:buNone/>
              <a:defRPr sz="1800">
                <a:solidFill>
                  <a:srgbClr val="243A5E"/>
                </a:solidFill>
                <a:latin typeface="+mj-lt"/>
              </a:defRPr>
            </a:lvl1pPr>
            <a:lvl2pPr marL="228600" indent="0">
              <a:buNone/>
              <a:defRPr/>
            </a:lvl2pPr>
          </a:lstStyle>
          <a:p>
            <a:pPr lvl="0"/>
            <a:endParaRPr lang="en-US"/>
          </a:p>
        </p:txBody>
      </p:sp>
      <p:sp>
        <p:nvSpPr>
          <p:cNvPr id="24" name="Text Placeholder 2">
            <a:extLst>
              <a:ext uri="{FF2B5EF4-FFF2-40B4-BE49-F238E27FC236}">
                <a16:creationId xmlns:a16="http://schemas.microsoft.com/office/drawing/2014/main" id="{54EBFF0F-2380-4DB9-801B-F56A04EDBA72}"/>
              </a:ext>
            </a:extLst>
          </p:cNvPr>
          <p:cNvSpPr>
            <a:spLocks noGrp="1"/>
          </p:cNvSpPr>
          <p:nvPr>
            <p:ph type="body" sz="quarter" idx="24"/>
          </p:nvPr>
        </p:nvSpPr>
        <p:spPr>
          <a:xfrm>
            <a:off x="564715" y="1319769"/>
            <a:ext cx="4195052" cy="276999"/>
          </a:xfrm>
        </p:spPr>
        <p:txBody>
          <a:bodyPr/>
          <a:lstStyle>
            <a:lvl1pPr marL="0" indent="0">
              <a:buNone/>
              <a:defRPr sz="1800">
                <a:solidFill>
                  <a:schemeClr val="bg1"/>
                </a:solidFill>
                <a:latin typeface="+mn-lt"/>
              </a:defRPr>
            </a:lvl1pPr>
            <a:lvl2pPr marL="228600" indent="0">
              <a:buNone/>
              <a:defRPr/>
            </a:lvl2pPr>
          </a:lstStyle>
          <a:p>
            <a:pPr lvl="0"/>
            <a:endParaRPr lang="en-US"/>
          </a:p>
        </p:txBody>
      </p:sp>
      <p:sp>
        <p:nvSpPr>
          <p:cNvPr id="29" name="Text Placeholder 2">
            <a:extLst>
              <a:ext uri="{FF2B5EF4-FFF2-40B4-BE49-F238E27FC236}">
                <a16:creationId xmlns:a16="http://schemas.microsoft.com/office/drawing/2014/main" id="{24C4EAFF-9243-4377-9534-47C6A4CECEFC}"/>
              </a:ext>
            </a:extLst>
          </p:cNvPr>
          <p:cNvSpPr>
            <a:spLocks noGrp="1"/>
          </p:cNvSpPr>
          <p:nvPr>
            <p:ph type="body" sz="quarter" idx="25"/>
          </p:nvPr>
        </p:nvSpPr>
        <p:spPr>
          <a:xfrm>
            <a:off x="6911075" y="5387932"/>
            <a:ext cx="2363554" cy="246221"/>
          </a:xfrm>
        </p:spPr>
        <p:txBody>
          <a:bodyPr/>
          <a:lstStyle>
            <a:lvl1pPr marL="0" indent="0">
              <a:buNone/>
              <a:defRPr sz="1600">
                <a:solidFill>
                  <a:schemeClr val="bg1"/>
                </a:solidFill>
                <a:latin typeface="+mj-lt"/>
              </a:defRPr>
            </a:lvl1pPr>
            <a:lvl2pPr marL="228600" indent="0">
              <a:buNone/>
              <a:defRPr/>
            </a:lvl2pPr>
          </a:lstStyle>
          <a:p>
            <a:pPr lvl="0"/>
            <a:endParaRPr lang="en-US"/>
          </a:p>
        </p:txBody>
      </p:sp>
      <p:sp>
        <p:nvSpPr>
          <p:cNvPr id="30" name="Text Placeholder 2">
            <a:extLst>
              <a:ext uri="{FF2B5EF4-FFF2-40B4-BE49-F238E27FC236}">
                <a16:creationId xmlns:a16="http://schemas.microsoft.com/office/drawing/2014/main" id="{59A3633A-FD66-4E4D-920C-2BE6037E9251}"/>
              </a:ext>
            </a:extLst>
          </p:cNvPr>
          <p:cNvSpPr>
            <a:spLocks noGrp="1"/>
          </p:cNvSpPr>
          <p:nvPr>
            <p:ph type="body" sz="quarter" idx="26"/>
          </p:nvPr>
        </p:nvSpPr>
        <p:spPr>
          <a:xfrm>
            <a:off x="641393" y="4295176"/>
            <a:ext cx="3934547" cy="916999"/>
          </a:xfrm>
        </p:spPr>
        <p:txBody>
          <a:bodyPr/>
          <a:lstStyle>
            <a:lvl1pPr marL="0" indent="0">
              <a:buNone/>
              <a:defRPr sz="1400">
                <a:solidFill>
                  <a:schemeClr val="tx1"/>
                </a:solidFill>
                <a:latin typeface="+mn-lt"/>
              </a:defRPr>
            </a:lvl1pPr>
            <a:lvl2pPr marL="228600" indent="0">
              <a:buNone/>
              <a:defRPr/>
            </a:lvl2pPr>
          </a:lstStyle>
          <a:p>
            <a:pPr lvl="0"/>
            <a:endParaRPr lang="en-US"/>
          </a:p>
        </p:txBody>
      </p:sp>
      <p:sp>
        <p:nvSpPr>
          <p:cNvPr id="31" name="Text Placeholder 2">
            <a:extLst>
              <a:ext uri="{FF2B5EF4-FFF2-40B4-BE49-F238E27FC236}">
                <a16:creationId xmlns:a16="http://schemas.microsoft.com/office/drawing/2014/main" id="{3E7DC5B6-71FF-46EF-BAF7-8C45413E7072}"/>
              </a:ext>
            </a:extLst>
          </p:cNvPr>
          <p:cNvSpPr>
            <a:spLocks noGrp="1"/>
          </p:cNvSpPr>
          <p:nvPr>
            <p:ph type="body" sz="quarter" idx="27"/>
          </p:nvPr>
        </p:nvSpPr>
        <p:spPr>
          <a:xfrm>
            <a:off x="641393" y="3922498"/>
            <a:ext cx="4195052" cy="276999"/>
          </a:xfrm>
        </p:spPr>
        <p:txBody>
          <a:bodyPr/>
          <a:lstStyle>
            <a:lvl1pPr marL="0" indent="0">
              <a:buNone/>
              <a:defRPr sz="1800">
                <a:solidFill>
                  <a:srgbClr val="243A5E"/>
                </a:solidFill>
                <a:latin typeface="+mj-lt"/>
              </a:defRPr>
            </a:lvl1pPr>
            <a:lvl2pPr marL="228600" indent="0">
              <a:buNone/>
              <a:defRPr/>
            </a:lvl2pPr>
          </a:lstStyle>
          <a:p>
            <a:pPr lvl="0"/>
            <a:endParaRPr lang="en-US"/>
          </a:p>
        </p:txBody>
      </p:sp>
      <p:sp>
        <p:nvSpPr>
          <p:cNvPr id="32" name="Text Placeholder 2">
            <a:extLst>
              <a:ext uri="{FF2B5EF4-FFF2-40B4-BE49-F238E27FC236}">
                <a16:creationId xmlns:a16="http://schemas.microsoft.com/office/drawing/2014/main" id="{7BECA423-834A-46EB-B969-ECD61A6B09B3}"/>
              </a:ext>
            </a:extLst>
          </p:cNvPr>
          <p:cNvSpPr>
            <a:spLocks noGrp="1"/>
          </p:cNvSpPr>
          <p:nvPr>
            <p:ph type="body" sz="quarter" idx="28"/>
          </p:nvPr>
        </p:nvSpPr>
        <p:spPr>
          <a:xfrm>
            <a:off x="10072450" y="5344937"/>
            <a:ext cx="1908056" cy="246221"/>
          </a:xfrm>
        </p:spPr>
        <p:txBody>
          <a:bodyPr/>
          <a:lstStyle>
            <a:lvl1pPr marL="0" indent="0">
              <a:buNone/>
              <a:defRPr sz="1600">
                <a:solidFill>
                  <a:srgbClr val="243A5E"/>
                </a:solidFill>
                <a:latin typeface="+mj-lt"/>
              </a:defRPr>
            </a:lvl1pPr>
            <a:lvl2pPr marL="228600" indent="0">
              <a:buNone/>
              <a:defRPr/>
            </a:lvl2pPr>
          </a:lstStyle>
          <a:p>
            <a:pPr lvl="0"/>
            <a:endParaRPr lang="en-US"/>
          </a:p>
        </p:txBody>
      </p:sp>
    </p:spTree>
    <p:extLst>
      <p:ext uri="{BB962C8B-B14F-4D97-AF65-F5344CB8AC3E}">
        <p14:creationId xmlns:p14="http://schemas.microsoft.com/office/powerpoint/2010/main" val="3152248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688">
          <p15:clr>
            <a:srgbClr val="A4A3A4"/>
          </p15:clr>
        </p15:guide>
        <p15:guide id="14" pos="3155">
          <p15:clr>
            <a:srgbClr val="A4A3A4"/>
          </p15:clr>
        </p15:guide>
        <p15:guide id="15" pos="3338">
          <p15:clr>
            <a:srgbClr val="A4A3A4"/>
          </p15:clr>
        </p15:guide>
        <p15:guide id="16" pos="3749">
          <p15:clr>
            <a:srgbClr val="A4A3A4"/>
          </p15:clr>
        </p15:guide>
        <p15:guide id="17" pos="3624">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41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accent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540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descr="Microsoft Federal logo">
            <a:extLst>
              <a:ext uri="{FF2B5EF4-FFF2-40B4-BE49-F238E27FC236}">
                <a16:creationId xmlns:a16="http://schemas.microsoft.com/office/drawing/2014/main" id="{B4C5951E-D2EC-4564-BA34-EA19F207DED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4722" y="300069"/>
            <a:ext cx="2670742" cy="844681"/>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020255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chemeClr val="bg1">
            <a:lumMod val="50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204942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98474-8E32-4E55-9536-9800C817AC3A}"/>
              </a:ext>
            </a:extLst>
          </p:cNvPr>
          <p:cNvSpPr>
            <a:spLocks noGrp="1"/>
          </p:cNvSpPr>
          <p:nvPr>
            <p:ph type="title" hasCustomPrompt="1"/>
          </p:nvPr>
        </p:nvSpPr>
        <p:spPr>
          <a:xfrm>
            <a:off x="585216" y="37744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00314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798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4_Title Only without graphic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291940" cy="553998"/>
          </a:xfrm>
        </p:spPr>
        <p:txBody>
          <a:bodyPr/>
          <a:lstStyle>
            <a:lvl1pPr>
              <a:defRPr>
                <a:solidFill>
                  <a:schemeClr val="accent1"/>
                </a:solidFill>
              </a:defRPr>
            </a:lvl1pPr>
          </a:lstStyle>
          <a:p>
            <a:r>
              <a:rPr lang="en-US"/>
              <a:t>Click to edit Master title style</a:t>
            </a:r>
          </a:p>
        </p:txBody>
      </p:sp>
      <p:sp>
        <p:nvSpPr>
          <p:cNvPr id="4" name="Text Placeholder 3">
            <a:extLst>
              <a:ext uri="{FF2B5EF4-FFF2-40B4-BE49-F238E27FC236}">
                <a16:creationId xmlns:a16="http://schemas.microsoft.com/office/drawing/2014/main" id="{1A234E22-0DF5-4187-9280-6AF20F893D9B}"/>
              </a:ext>
            </a:extLst>
          </p:cNvPr>
          <p:cNvSpPr>
            <a:spLocks noGrp="1"/>
          </p:cNvSpPr>
          <p:nvPr>
            <p:ph type="body" sz="quarter" idx="10" hasCustomPrompt="1"/>
          </p:nvPr>
        </p:nvSpPr>
        <p:spPr>
          <a:xfrm>
            <a:off x="142875" y="6597650"/>
            <a:ext cx="2844800" cy="138499"/>
          </a:xfrm>
        </p:spPr>
        <p:txBody>
          <a:bodyPr/>
          <a:lstStyle>
            <a:lvl1pPr marL="0" indent="0">
              <a:buNone/>
              <a:defRPr sz="900"/>
            </a:lvl1pPr>
          </a:lstStyle>
          <a:p>
            <a:pPr lvl="0"/>
            <a:r>
              <a:rPr lang="en-US"/>
              <a:t>Microsoft Federal - Confidential</a:t>
            </a:r>
          </a:p>
        </p:txBody>
      </p:sp>
    </p:spTree>
    <p:extLst>
      <p:ext uri="{BB962C8B-B14F-4D97-AF65-F5344CB8AC3E}">
        <p14:creationId xmlns:p14="http://schemas.microsoft.com/office/powerpoint/2010/main" val="36551620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0">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3071170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 column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923C1-B058-4842-BB5A-D245A933C44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7A009D9-FE4A-407E-91CA-E98B63483D8B}"/>
              </a:ext>
            </a:extLst>
          </p:cNvPr>
          <p:cNvSpPr>
            <a:spLocks noGrp="1"/>
          </p:cNvSpPr>
          <p:nvPr>
            <p:ph sz="quarter" idx="10"/>
          </p:nvPr>
        </p:nvSpPr>
        <p:spPr>
          <a:xfrm>
            <a:off x="588963" y="1473200"/>
            <a:ext cx="11017250" cy="455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F04A7BFF-4981-4ECA-AE99-EB84650A7AAD}"/>
              </a:ext>
            </a:extLst>
          </p:cNvPr>
          <p:cNvSpPr txBox="1"/>
          <p:nvPr userDrawn="1"/>
        </p:nvSpPr>
        <p:spPr>
          <a:xfrm>
            <a:off x="5175876" y="6629734"/>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a:extLst>
              <a:ext uri="{FF2B5EF4-FFF2-40B4-BE49-F238E27FC236}">
                <a16:creationId xmlns:a16="http://schemas.microsoft.com/office/drawing/2014/main" id="{760291C5-5B8F-4312-9133-EF8632012C52}"/>
              </a:ext>
            </a:extLst>
          </p:cNvPr>
          <p:cNvSpPr txBox="1"/>
          <p:nvPr userDrawn="1"/>
        </p:nvSpPr>
        <p:spPr>
          <a:xfrm>
            <a:off x="11809983" y="6600035"/>
            <a:ext cx="885371" cy="123111"/>
          </a:xfrm>
          <a:prstGeom prst="rect">
            <a:avLst/>
          </a:prstGeom>
          <a:noFill/>
        </p:spPr>
        <p:txBody>
          <a:bodyPr wrap="square" lIns="0" tIns="0" rIns="0" bIns="0" rtlCol="0">
            <a:spAutoFit/>
          </a:bodyPr>
          <a:lstStyle/>
          <a:p>
            <a:pPr algn="l"/>
            <a:fld id="{F24BAB30-5F2E-43E6-A7BF-7E13589EE151}" type="slidenum">
              <a:rPr lang="en-US" sz="800" smtClean="0">
                <a:solidFill>
                  <a:schemeClr val="bg2">
                    <a:lumMod val="50000"/>
                  </a:schemeClr>
                </a:solidFill>
              </a:rPr>
              <a:t>‹#›</a:t>
            </a:fld>
            <a:endParaRPr lang="en-US" sz="800">
              <a:solidFill>
                <a:schemeClr val="bg2">
                  <a:lumMod val="50000"/>
                </a:schemeClr>
              </a:solidFill>
            </a:endParaRPr>
          </a:p>
        </p:txBody>
      </p:sp>
    </p:spTree>
    <p:extLst>
      <p:ext uri="{BB962C8B-B14F-4D97-AF65-F5344CB8AC3E}">
        <p14:creationId xmlns:p14="http://schemas.microsoft.com/office/powerpoint/2010/main" val="31693911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 column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923C1-B058-4842-BB5A-D245A933C44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7A009D9-FE4A-407E-91CA-E98B63483D8B}"/>
              </a:ext>
            </a:extLst>
          </p:cNvPr>
          <p:cNvSpPr>
            <a:spLocks noGrp="1"/>
          </p:cNvSpPr>
          <p:nvPr>
            <p:ph sz="quarter" idx="10"/>
          </p:nvPr>
        </p:nvSpPr>
        <p:spPr>
          <a:xfrm>
            <a:off x="588963" y="1935202"/>
            <a:ext cx="11017250" cy="4090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F04A7BFF-4981-4ECA-AE99-EB84650A7AAD}"/>
              </a:ext>
            </a:extLst>
          </p:cNvPr>
          <p:cNvSpPr txBox="1"/>
          <p:nvPr userDrawn="1"/>
        </p:nvSpPr>
        <p:spPr>
          <a:xfrm>
            <a:off x="5175876" y="6629734"/>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a:extLst>
              <a:ext uri="{FF2B5EF4-FFF2-40B4-BE49-F238E27FC236}">
                <a16:creationId xmlns:a16="http://schemas.microsoft.com/office/drawing/2014/main" id="{760291C5-5B8F-4312-9133-EF8632012C52}"/>
              </a:ext>
            </a:extLst>
          </p:cNvPr>
          <p:cNvSpPr txBox="1"/>
          <p:nvPr userDrawn="1"/>
        </p:nvSpPr>
        <p:spPr>
          <a:xfrm>
            <a:off x="11809983" y="6600035"/>
            <a:ext cx="885371" cy="123111"/>
          </a:xfrm>
          <a:prstGeom prst="rect">
            <a:avLst/>
          </a:prstGeom>
          <a:noFill/>
        </p:spPr>
        <p:txBody>
          <a:bodyPr wrap="square" lIns="0" tIns="0" rIns="0" bIns="0" rtlCol="0">
            <a:spAutoFit/>
          </a:bodyPr>
          <a:lstStyle/>
          <a:p>
            <a:pPr algn="l"/>
            <a:fld id="{F24BAB30-5F2E-43E6-A7BF-7E13589EE151}" type="slidenum">
              <a:rPr lang="en-US" sz="800" smtClean="0">
                <a:solidFill>
                  <a:schemeClr val="bg2">
                    <a:lumMod val="50000"/>
                  </a:schemeClr>
                </a:solidFill>
              </a:rPr>
              <a:t>‹#›</a:t>
            </a:fld>
            <a:endParaRPr lang="en-US" sz="800">
              <a:solidFill>
                <a:schemeClr val="bg2">
                  <a:lumMod val="50000"/>
                </a:schemeClr>
              </a:solidFill>
            </a:endParaRPr>
          </a:p>
        </p:txBody>
      </p:sp>
      <p:sp>
        <p:nvSpPr>
          <p:cNvPr id="5" name="Text Placeholder 4">
            <a:extLst>
              <a:ext uri="{FF2B5EF4-FFF2-40B4-BE49-F238E27FC236}">
                <a16:creationId xmlns:a16="http://schemas.microsoft.com/office/drawing/2014/main" id="{4C2CEDE5-8097-4A2D-AA86-F0866D2527C6}"/>
              </a:ext>
            </a:extLst>
          </p:cNvPr>
          <p:cNvSpPr>
            <a:spLocks noGrp="1"/>
          </p:cNvSpPr>
          <p:nvPr>
            <p:ph type="body" sz="quarter" idx="11"/>
          </p:nvPr>
        </p:nvSpPr>
        <p:spPr>
          <a:xfrm>
            <a:off x="587375" y="1473199"/>
            <a:ext cx="10968038" cy="338554"/>
          </a:xfrm>
        </p:spPr>
        <p:txBody>
          <a:bodyPr/>
          <a:lstStyle>
            <a:lvl1pPr marL="0" indent="0">
              <a:buNone/>
              <a:defRPr sz="2200">
                <a:solidFill>
                  <a:schemeClr val="accent1"/>
                </a:solidFill>
                <a:latin typeface="+mj-lt"/>
              </a:defRPr>
            </a:lvl1pPr>
            <a:lvl2pPr marL="228600" indent="0">
              <a:buNone/>
              <a:defRPr/>
            </a:lvl2pPr>
            <a:lvl3pPr marL="457200" indent="0">
              <a:buNone/>
              <a:defRPr/>
            </a:lvl3pPr>
            <a:lvl4pPr marL="661988" indent="0">
              <a:buNone/>
              <a:defRPr/>
            </a:lvl4pPr>
            <a:lvl5pPr marL="855662" indent="0">
              <a:buNone/>
              <a:defRPr/>
            </a:lvl5pPr>
          </a:lstStyle>
          <a:p>
            <a:pPr lvl="0"/>
            <a:r>
              <a:rPr lang="en-US"/>
              <a:t>Click to edit Master text styles</a:t>
            </a:r>
          </a:p>
        </p:txBody>
      </p:sp>
    </p:spTree>
    <p:extLst>
      <p:ext uri="{BB962C8B-B14F-4D97-AF65-F5344CB8AC3E}">
        <p14:creationId xmlns:p14="http://schemas.microsoft.com/office/powerpoint/2010/main" val="177185835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2 column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F1A-33B6-4C36-AE53-3C89BABEAC5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480048A-5A2B-48DB-8E33-96A7DC254437}"/>
              </a:ext>
            </a:extLst>
          </p:cNvPr>
          <p:cNvSpPr>
            <a:spLocks noGrp="1"/>
          </p:cNvSpPr>
          <p:nvPr>
            <p:ph sz="quarter" idx="10"/>
          </p:nvPr>
        </p:nvSpPr>
        <p:spPr>
          <a:xfrm>
            <a:off x="588963" y="1473200"/>
            <a:ext cx="5100637" cy="492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7E7C383-DB6E-41BD-B833-9E09DD5A80A7}"/>
              </a:ext>
            </a:extLst>
          </p:cNvPr>
          <p:cNvSpPr>
            <a:spLocks noGrp="1"/>
          </p:cNvSpPr>
          <p:nvPr>
            <p:ph sz="quarter" idx="11"/>
          </p:nvPr>
        </p:nvSpPr>
        <p:spPr>
          <a:xfrm>
            <a:off x="6512813" y="1473200"/>
            <a:ext cx="5100637" cy="492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A84BC065-DB6C-4C2E-8CC3-2EF6FEA6F16B}"/>
              </a:ext>
            </a:extLst>
          </p:cNvPr>
          <p:cNvSpPr txBox="1"/>
          <p:nvPr userDrawn="1"/>
        </p:nvSpPr>
        <p:spPr>
          <a:xfrm>
            <a:off x="5175876" y="6629734"/>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12" name="TextBox 11">
            <a:extLst>
              <a:ext uri="{FF2B5EF4-FFF2-40B4-BE49-F238E27FC236}">
                <a16:creationId xmlns:a16="http://schemas.microsoft.com/office/drawing/2014/main" id="{9072AF39-DBF6-4A76-8339-AF46517CF77E}"/>
              </a:ext>
            </a:extLst>
          </p:cNvPr>
          <p:cNvSpPr txBox="1"/>
          <p:nvPr userDrawn="1"/>
        </p:nvSpPr>
        <p:spPr>
          <a:xfrm>
            <a:off x="11809983" y="6600035"/>
            <a:ext cx="885371" cy="123111"/>
          </a:xfrm>
          <a:prstGeom prst="rect">
            <a:avLst/>
          </a:prstGeom>
          <a:noFill/>
        </p:spPr>
        <p:txBody>
          <a:bodyPr wrap="square" lIns="0" tIns="0" rIns="0" bIns="0" rtlCol="0">
            <a:spAutoFit/>
          </a:bodyPr>
          <a:lstStyle/>
          <a:p>
            <a:pPr algn="l"/>
            <a:fld id="{F24BAB30-5F2E-43E6-A7BF-7E13589EE151}" type="slidenum">
              <a:rPr lang="en-US" sz="800" smtClean="0">
                <a:solidFill>
                  <a:schemeClr val="bg2">
                    <a:lumMod val="50000"/>
                  </a:schemeClr>
                </a:solidFill>
              </a:rPr>
              <a:t>‹#›</a:t>
            </a:fld>
            <a:endParaRPr lang="en-US" sz="800">
              <a:solidFill>
                <a:schemeClr val="bg2">
                  <a:lumMod val="50000"/>
                </a:schemeClr>
              </a:solidFill>
            </a:endParaRPr>
          </a:p>
        </p:txBody>
      </p:sp>
    </p:spTree>
    <p:extLst>
      <p:ext uri="{BB962C8B-B14F-4D97-AF65-F5344CB8AC3E}">
        <p14:creationId xmlns:p14="http://schemas.microsoft.com/office/powerpoint/2010/main" val="182689154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2 column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AEF1A-33B6-4C36-AE53-3C89BABEAC5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480048A-5A2B-48DB-8E33-96A7DC254437}"/>
              </a:ext>
            </a:extLst>
          </p:cNvPr>
          <p:cNvSpPr>
            <a:spLocks noGrp="1"/>
          </p:cNvSpPr>
          <p:nvPr>
            <p:ph sz="quarter" idx="10"/>
          </p:nvPr>
        </p:nvSpPr>
        <p:spPr>
          <a:xfrm>
            <a:off x="588263" y="1974574"/>
            <a:ext cx="5100637" cy="4426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7E7C383-DB6E-41BD-B833-9E09DD5A80A7}"/>
              </a:ext>
            </a:extLst>
          </p:cNvPr>
          <p:cNvSpPr>
            <a:spLocks noGrp="1"/>
          </p:cNvSpPr>
          <p:nvPr>
            <p:ph sz="quarter" idx="11"/>
          </p:nvPr>
        </p:nvSpPr>
        <p:spPr>
          <a:xfrm>
            <a:off x="6512813" y="1974574"/>
            <a:ext cx="5100637" cy="4426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B492D3B-6F1D-4E29-8638-35366537D8A5}"/>
              </a:ext>
            </a:extLst>
          </p:cNvPr>
          <p:cNvSpPr>
            <a:spLocks noGrp="1"/>
          </p:cNvSpPr>
          <p:nvPr>
            <p:ph type="body" sz="quarter" idx="12" hasCustomPrompt="1"/>
          </p:nvPr>
        </p:nvSpPr>
        <p:spPr>
          <a:xfrm>
            <a:off x="587375" y="1473199"/>
            <a:ext cx="5100637" cy="338554"/>
          </a:xfrm>
        </p:spPr>
        <p:txBody>
          <a:bodyPr/>
          <a:lstStyle>
            <a:lvl1pPr marL="0" indent="0">
              <a:buNone/>
              <a:defRPr sz="2200">
                <a:solidFill>
                  <a:schemeClr val="accent1"/>
                </a:solidFill>
                <a:latin typeface="+mj-lt"/>
              </a:defRPr>
            </a:lvl1pPr>
            <a:lvl2pPr marL="228600" indent="0">
              <a:buNone/>
              <a:defRPr/>
            </a:lvl2pPr>
            <a:lvl3pPr marL="457200" indent="0">
              <a:buNone/>
              <a:defRPr/>
            </a:lvl3pPr>
            <a:lvl4pPr marL="661988" indent="0">
              <a:buNone/>
              <a:defRPr/>
            </a:lvl4pPr>
            <a:lvl5pPr marL="855662" indent="0">
              <a:buNone/>
              <a:defRPr/>
            </a:lvl5pPr>
          </a:lstStyle>
          <a:p>
            <a:pPr lvl="0"/>
            <a:r>
              <a:rPr lang="en-US"/>
              <a:t>Heading 1</a:t>
            </a:r>
          </a:p>
        </p:txBody>
      </p:sp>
      <p:sp>
        <p:nvSpPr>
          <p:cNvPr id="9" name="Text Placeholder 4">
            <a:extLst>
              <a:ext uri="{FF2B5EF4-FFF2-40B4-BE49-F238E27FC236}">
                <a16:creationId xmlns:a16="http://schemas.microsoft.com/office/drawing/2014/main" id="{966712A2-0227-4CB9-A1C0-B38DF102B0C9}"/>
              </a:ext>
            </a:extLst>
          </p:cNvPr>
          <p:cNvSpPr>
            <a:spLocks noGrp="1"/>
          </p:cNvSpPr>
          <p:nvPr>
            <p:ph type="body" sz="quarter" idx="13" hasCustomPrompt="1"/>
          </p:nvPr>
        </p:nvSpPr>
        <p:spPr>
          <a:xfrm>
            <a:off x="6503988" y="1473199"/>
            <a:ext cx="5100637" cy="338554"/>
          </a:xfrm>
        </p:spPr>
        <p:txBody>
          <a:bodyPr/>
          <a:lstStyle>
            <a:lvl1pPr marL="0" indent="0">
              <a:buNone/>
              <a:defRPr sz="2200">
                <a:solidFill>
                  <a:schemeClr val="accent1"/>
                </a:solidFill>
                <a:latin typeface="+mj-lt"/>
              </a:defRPr>
            </a:lvl1pPr>
            <a:lvl2pPr marL="228600" indent="0">
              <a:buNone/>
              <a:defRPr/>
            </a:lvl2pPr>
            <a:lvl3pPr marL="457200" indent="0">
              <a:buNone/>
              <a:defRPr/>
            </a:lvl3pPr>
            <a:lvl4pPr marL="661988" indent="0">
              <a:buNone/>
              <a:defRPr/>
            </a:lvl4pPr>
            <a:lvl5pPr marL="855662" indent="0">
              <a:buNone/>
              <a:defRPr/>
            </a:lvl5pPr>
          </a:lstStyle>
          <a:p>
            <a:pPr lvl="0"/>
            <a:r>
              <a:rPr lang="en-US"/>
              <a:t>Heading 2</a:t>
            </a:r>
          </a:p>
        </p:txBody>
      </p:sp>
      <p:sp>
        <p:nvSpPr>
          <p:cNvPr id="3" name="TextBox 2">
            <a:extLst>
              <a:ext uri="{FF2B5EF4-FFF2-40B4-BE49-F238E27FC236}">
                <a16:creationId xmlns:a16="http://schemas.microsoft.com/office/drawing/2014/main" id="{DC000E76-2A11-4D24-B123-404EDAE2DC56}"/>
              </a:ext>
            </a:extLst>
          </p:cNvPr>
          <p:cNvSpPr txBox="1"/>
          <p:nvPr userDrawn="1"/>
        </p:nvSpPr>
        <p:spPr>
          <a:xfrm>
            <a:off x="5175876" y="6629734"/>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5" name="TextBox 4">
            <a:extLst>
              <a:ext uri="{FF2B5EF4-FFF2-40B4-BE49-F238E27FC236}">
                <a16:creationId xmlns:a16="http://schemas.microsoft.com/office/drawing/2014/main" id="{8422EDD6-16CF-4DEE-835A-6ED81AC3FDCD}"/>
              </a:ext>
            </a:extLst>
          </p:cNvPr>
          <p:cNvSpPr txBox="1"/>
          <p:nvPr userDrawn="1"/>
        </p:nvSpPr>
        <p:spPr>
          <a:xfrm>
            <a:off x="11809983" y="6600035"/>
            <a:ext cx="885371" cy="123111"/>
          </a:xfrm>
          <a:prstGeom prst="rect">
            <a:avLst/>
          </a:prstGeom>
          <a:noFill/>
        </p:spPr>
        <p:txBody>
          <a:bodyPr wrap="square" lIns="0" tIns="0" rIns="0" bIns="0" rtlCol="0">
            <a:spAutoFit/>
          </a:bodyPr>
          <a:lstStyle/>
          <a:p>
            <a:pPr algn="l"/>
            <a:fld id="{F24BAB30-5F2E-43E6-A7BF-7E13589EE151}" type="slidenum">
              <a:rPr lang="en-US" sz="800" smtClean="0">
                <a:solidFill>
                  <a:schemeClr val="bg2">
                    <a:lumMod val="50000"/>
                  </a:schemeClr>
                </a:solidFill>
              </a:rPr>
              <a:t>‹#›</a:t>
            </a:fld>
            <a:endParaRPr lang="en-US" sz="800">
              <a:solidFill>
                <a:schemeClr val="bg2">
                  <a:lumMod val="50000"/>
                </a:schemeClr>
              </a:solidFill>
            </a:endParaRPr>
          </a:p>
        </p:txBody>
      </p:sp>
    </p:spTree>
    <p:extLst>
      <p:ext uri="{BB962C8B-B14F-4D97-AF65-F5344CB8AC3E}">
        <p14:creationId xmlns:p14="http://schemas.microsoft.com/office/powerpoint/2010/main" val="59336774"/>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 column layou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45464-7324-451A-83BC-9EEE3B22641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294DB72-61CC-4CE3-9929-3533D5EE7E13}"/>
              </a:ext>
            </a:extLst>
          </p:cNvPr>
          <p:cNvSpPr>
            <a:spLocks noGrp="1"/>
          </p:cNvSpPr>
          <p:nvPr>
            <p:ph sz="quarter" idx="10"/>
          </p:nvPr>
        </p:nvSpPr>
        <p:spPr>
          <a:xfrm>
            <a:off x="588963" y="1473199"/>
            <a:ext cx="3433762"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1D07A2E-8404-444C-9507-806FA9E8B1E0}"/>
              </a:ext>
            </a:extLst>
          </p:cNvPr>
          <p:cNvSpPr txBox="1"/>
          <p:nvPr userDrawn="1"/>
        </p:nvSpPr>
        <p:spPr>
          <a:xfrm>
            <a:off x="5175876" y="6629734"/>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a:extLst>
              <a:ext uri="{FF2B5EF4-FFF2-40B4-BE49-F238E27FC236}">
                <a16:creationId xmlns:a16="http://schemas.microsoft.com/office/drawing/2014/main" id="{8BD4D8F0-76C8-4943-B84A-F0532E9206A1}"/>
              </a:ext>
            </a:extLst>
          </p:cNvPr>
          <p:cNvSpPr txBox="1"/>
          <p:nvPr userDrawn="1"/>
        </p:nvSpPr>
        <p:spPr>
          <a:xfrm>
            <a:off x="11809983" y="6600035"/>
            <a:ext cx="885371" cy="123111"/>
          </a:xfrm>
          <a:prstGeom prst="rect">
            <a:avLst/>
          </a:prstGeom>
          <a:noFill/>
        </p:spPr>
        <p:txBody>
          <a:bodyPr wrap="square" lIns="0" tIns="0" rIns="0" bIns="0" rtlCol="0">
            <a:spAutoFit/>
          </a:bodyPr>
          <a:lstStyle/>
          <a:p>
            <a:pPr algn="l"/>
            <a:fld id="{F24BAB30-5F2E-43E6-A7BF-7E13589EE151}" type="slidenum">
              <a:rPr lang="en-US" sz="800" smtClean="0">
                <a:solidFill>
                  <a:schemeClr val="bg2">
                    <a:lumMod val="50000"/>
                  </a:schemeClr>
                </a:solidFill>
              </a:rPr>
              <a:t>‹#›</a:t>
            </a:fld>
            <a:endParaRPr lang="en-US" sz="800">
              <a:solidFill>
                <a:schemeClr val="bg2">
                  <a:lumMod val="50000"/>
                </a:schemeClr>
              </a:solidFill>
            </a:endParaRPr>
          </a:p>
        </p:txBody>
      </p:sp>
      <p:sp>
        <p:nvSpPr>
          <p:cNvPr id="11" name="Content Placeholder 3">
            <a:extLst>
              <a:ext uri="{FF2B5EF4-FFF2-40B4-BE49-F238E27FC236}">
                <a16:creationId xmlns:a16="http://schemas.microsoft.com/office/drawing/2014/main" id="{1607EA0C-7F77-4892-8DFB-C1A301C08BEB}"/>
              </a:ext>
            </a:extLst>
          </p:cNvPr>
          <p:cNvSpPr>
            <a:spLocks noGrp="1"/>
          </p:cNvSpPr>
          <p:nvPr>
            <p:ph sz="quarter" idx="11"/>
          </p:nvPr>
        </p:nvSpPr>
        <p:spPr>
          <a:xfrm>
            <a:off x="4379118" y="1473199"/>
            <a:ext cx="3433762"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80054253-7E16-4519-BDA4-CC9C62E6E30D}"/>
              </a:ext>
            </a:extLst>
          </p:cNvPr>
          <p:cNvSpPr>
            <a:spLocks noGrp="1"/>
          </p:cNvSpPr>
          <p:nvPr>
            <p:ph sz="quarter" idx="12"/>
          </p:nvPr>
        </p:nvSpPr>
        <p:spPr>
          <a:xfrm>
            <a:off x="8169273" y="1473199"/>
            <a:ext cx="3433762" cy="4881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611712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3 column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45464-7324-451A-83BC-9EEE3B22641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294DB72-61CC-4CE3-9929-3533D5EE7E13}"/>
              </a:ext>
            </a:extLst>
          </p:cNvPr>
          <p:cNvSpPr>
            <a:spLocks noGrp="1"/>
          </p:cNvSpPr>
          <p:nvPr>
            <p:ph sz="quarter" idx="10"/>
          </p:nvPr>
        </p:nvSpPr>
        <p:spPr>
          <a:xfrm>
            <a:off x="588963" y="1977081"/>
            <a:ext cx="3433762" cy="4377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1D07A2E-8404-444C-9507-806FA9E8B1E0}"/>
              </a:ext>
            </a:extLst>
          </p:cNvPr>
          <p:cNvSpPr txBox="1"/>
          <p:nvPr userDrawn="1"/>
        </p:nvSpPr>
        <p:spPr>
          <a:xfrm>
            <a:off x="5175876" y="6629734"/>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a:extLst>
              <a:ext uri="{FF2B5EF4-FFF2-40B4-BE49-F238E27FC236}">
                <a16:creationId xmlns:a16="http://schemas.microsoft.com/office/drawing/2014/main" id="{8BD4D8F0-76C8-4943-B84A-F0532E9206A1}"/>
              </a:ext>
            </a:extLst>
          </p:cNvPr>
          <p:cNvSpPr txBox="1"/>
          <p:nvPr userDrawn="1"/>
        </p:nvSpPr>
        <p:spPr>
          <a:xfrm>
            <a:off x="11809983" y="6600035"/>
            <a:ext cx="885371" cy="123111"/>
          </a:xfrm>
          <a:prstGeom prst="rect">
            <a:avLst/>
          </a:prstGeom>
          <a:noFill/>
        </p:spPr>
        <p:txBody>
          <a:bodyPr wrap="square" lIns="0" tIns="0" rIns="0" bIns="0" rtlCol="0">
            <a:spAutoFit/>
          </a:bodyPr>
          <a:lstStyle/>
          <a:p>
            <a:pPr algn="l"/>
            <a:fld id="{F24BAB30-5F2E-43E6-A7BF-7E13589EE151}" type="slidenum">
              <a:rPr lang="en-US" sz="800" smtClean="0">
                <a:solidFill>
                  <a:schemeClr val="bg2">
                    <a:lumMod val="50000"/>
                  </a:schemeClr>
                </a:solidFill>
              </a:rPr>
              <a:t>‹#›</a:t>
            </a:fld>
            <a:endParaRPr lang="en-US" sz="800">
              <a:solidFill>
                <a:schemeClr val="bg2">
                  <a:lumMod val="50000"/>
                </a:schemeClr>
              </a:solidFill>
            </a:endParaRPr>
          </a:p>
        </p:txBody>
      </p:sp>
      <p:sp>
        <p:nvSpPr>
          <p:cNvPr id="11" name="Content Placeholder 3">
            <a:extLst>
              <a:ext uri="{FF2B5EF4-FFF2-40B4-BE49-F238E27FC236}">
                <a16:creationId xmlns:a16="http://schemas.microsoft.com/office/drawing/2014/main" id="{1607EA0C-7F77-4892-8DFB-C1A301C08BEB}"/>
              </a:ext>
            </a:extLst>
          </p:cNvPr>
          <p:cNvSpPr>
            <a:spLocks noGrp="1"/>
          </p:cNvSpPr>
          <p:nvPr>
            <p:ph sz="quarter" idx="11"/>
          </p:nvPr>
        </p:nvSpPr>
        <p:spPr>
          <a:xfrm>
            <a:off x="4379118" y="1977081"/>
            <a:ext cx="3433762" cy="4377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80054253-7E16-4519-BDA4-CC9C62E6E30D}"/>
              </a:ext>
            </a:extLst>
          </p:cNvPr>
          <p:cNvSpPr>
            <a:spLocks noGrp="1"/>
          </p:cNvSpPr>
          <p:nvPr>
            <p:ph sz="quarter" idx="12"/>
          </p:nvPr>
        </p:nvSpPr>
        <p:spPr>
          <a:xfrm>
            <a:off x="8169273" y="1977081"/>
            <a:ext cx="3433762" cy="43776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BDCB3FB6-5265-48AE-8A66-7058A9112ECB}"/>
              </a:ext>
            </a:extLst>
          </p:cNvPr>
          <p:cNvSpPr>
            <a:spLocks noGrp="1"/>
          </p:cNvSpPr>
          <p:nvPr>
            <p:ph type="body" sz="quarter" idx="13" hasCustomPrompt="1"/>
          </p:nvPr>
        </p:nvSpPr>
        <p:spPr>
          <a:xfrm>
            <a:off x="587376" y="1473199"/>
            <a:ext cx="3433762" cy="338554"/>
          </a:xfrm>
        </p:spPr>
        <p:txBody>
          <a:bodyPr/>
          <a:lstStyle>
            <a:lvl1pPr marL="0" indent="0">
              <a:buNone/>
              <a:defRPr sz="2200">
                <a:solidFill>
                  <a:schemeClr val="accent1"/>
                </a:solidFill>
                <a:latin typeface="+mj-lt"/>
              </a:defRPr>
            </a:lvl1pPr>
            <a:lvl2pPr marL="228600" indent="0">
              <a:buNone/>
              <a:defRPr/>
            </a:lvl2pPr>
            <a:lvl3pPr marL="457200" indent="0">
              <a:buNone/>
              <a:defRPr/>
            </a:lvl3pPr>
            <a:lvl4pPr marL="661988" indent="0">
              <a:buNone/>
              <a:defRPr/>
            </a:lvl4pPr>
            <a:lvl5pPr marL="855662" indent="0">
              <a:buNone/>
              <a:defRPr/>
            </a:lvl5pPr>
          </a:lstStyle>
          <a:p>
            <a:pPr lvl="0"/>
            <a:r>
              <a:rPr lang="en-US"/>
              <a:t>Heading 1</a:t>
            </a:r>
          </a:p>
        </p:txBody>
      </p:sp>
      <p:sp>
        <p:nvSpPr>
          <p:cNvPr id="13" name="Text Placeholder 4">
            <a:extLst>
              <a:ext uri="{FF2B5EF4-FFF2-40B4-BE49-F238E27FC236}">
                <a16:creationId xmlns:a16="http://schemas.microsoft.com/office/drawing/2014/main" id="{7B76995A-94B3-4AD8-98CA-39A90A98F37C}"/>
              </a:ext>
            </a:extLst>
          </p:cNvPr>
          <p:cNvSpPr>
            <a:spLocks noGrp="1"/>
          </p:cNvSpPr>
          <p:nvPr>
            <p:ph type="body" sz="quarter" idx="14" hasCustomPrompt="1"/>
          </p:nvPr>
        </p:nvSpPr>
        <p:spPr>
          <a:xfrm>
            <a:off x="4388429" y="1473199"/>
            <a:ext cx="3433762" cy="338554"/>
          </a:xfrm>
        </p:spPr>
        <p:txBody>
          <a:bodyPr/>
          <a:lstStyle>
            <a:lvl1pPr marL="0" indent="0">
              <a:buNone/>
              <a:defRPr sz="2200">
                <a:solidFill>
                  <a:schemeClr val="accent1"/>
                </a:solidFill>
                <a:latin typeface="+mj-lt"/>
              </a:defRPr>
            </a:lvl1pPr>
            <a:lvl2pPr marL="228600" indent="0">
              <a:buNone/>
              <a:defRPr/>
            </a:lvl2pPr>
            <a:lvl3pPr marL="457200" indent="0">
              <a:buNone/>
              <a:defRPr/>
            </a:lvl3pPr>
            <a:lvl4pPr marL="661988" indent="0">
              <a:buNone/>
              <a:defRPr/>
            </a:lvl4pPr>
            <a:lvl5pPr marL="855662" indent="0">
              <a:buNone/>
              <a:defRPr/>
            </a:lvl5pPr>
          </a:lstStyle>
          <a:p>
            <a:pPr lvl="0"/>
            <a:r>
              <a:rPr lang="en-US"/>
              <a:t>Heading 2</a:t>
            </a:r>
          </a:p>
        </p:txBody>
      </p:sp>
      <p:sp>
        <p:nvSpPr>
          <p:cNvPr id="14" name="Text Placeholder 4">
            <a:extLst>
              <a:ext uri="{FF2B5EF4-FFF2-40B4-BE49-F238E27FC236}">
                <a16:creationId xmlns:a16="http://schemas.microsoft.com/office/drawing/2014/main" id="{D9FE3E62-B3A4-4452-8E11-47DCC23C76AC}"/>
              </a:ext>
            </a:extLst>
          </p:cNvPr>
          <p:cNvSpPr>
            <a:spLocks noGrp="1"/>
          </p:cNvSpPr>
          <p:nvPr>
            <p:ph type="body" sz="quarter" idx="15" hasCustomPrompt="1"/>
          </p:nvPr>
        </p:nvSpPr>
        <p:spPr>
          <a:xfrm>
            <a:off x="8189482" y="1473199"/>
            <a:ext cx="3433762" cy="338554"/>
          </a:xfrm>
        </p:spPr>
        <p:txBody>
          <a:bodyPr/>
          <a:lstStyle>
            <a:lvl1pPr marL="0" indent="0">
              <a:buNone/>
              <a:defRPr sz="2200">
                <a:solidFill>
                  <a:schemeClr val="accent1"/>
                </a:solidFill>
                <a:latin typeface="+mj-lt"/>
              </a:defRPr>
            </a:lvl1pPr>
            <a:lvl2pPr marL="228600" indent="0">
              <a:buNone/>
              <a:defRPr/>
            </a:lvl2pPr>
            <a:lvl3pPr marL="457200" indent="0">
              <a:buNone/>
              <a:defRPr/>
            </a:lvl3pPr>
            <a:lvl4pPr marL="661988" indent="0">
              <a:buNone/>
              <a:defRPr/>
            </a:lvl4pPr>
            <a:lvl5pPr marL="855662" indent="0">
              <a:buNone/>
              <a:defRPr/>
            </a:lvl5pPr>
          </a:lstStyle>
          <a:p>
            <a:pPr lvl="0"/>
            <a:r>
              <a:rPr lang="en-US"/>
              <a:t>Heading 3</a:t>
            </a:r>
          </a:p>
        </p:txBody>
      </p:sp>
    </p:spTree>
    <p:extLst>
      <p:ext uri="{BB962C8B-B14F-4D97-AF65-F5344CB8AC3E}">
        <p14:creationId xmlns:p14="http://schemas.microsoft.com/office/powerpoint/2010/main" val="324984644"/>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A4O 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pic>
        <p:nvPicPr>
          <p:cNvPr id="2" name="Graphic 1">
            <a:extLst>
              <a:ext uri="{FF2B5EF4-FFF2-40B4-BE49-F238E27FC236}">
                <a16:creationId xmlns:a16="http://schemas.microsoft.com/office/drawing/2014/main" id="{7F51F516-E986-4B04-A578-14F19EA599F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261100" y="1426776"/>
            <a:ext cx="5646704" cy="4224724"/>
          </a:xfrm>
          <a:prstGeom prst="rect">
            <a:avLst/>
          </a:prstGeom>
        </p:spPr>
      </p:pic>
    </p:spTree>
    <p:extLst>
      <p:ext uri="{BB962C8B-B14F-4D97-AF65-F5344CB8AC3E}">
        <p14:creationId xmlns:p14="http://schemas.microsoft.com/office/powerpoint/2010/main" val="138657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A4O 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827454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layout 2">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3237868-E28E-4647-93E4-1CDDDFB44797}"/>
              </a:ext>
            </a:extLst>
          </p:cNvPr>
          <p:cNvSpPr txBox="1"/>
          <p:nvPr userDrawn="1"/>
        </p:nvSpPr>
        <p:spPr>
          <a:xfrm>
            <a:off x="5257629" y="6648784"/>
            <a:ext cx="1676741"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20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Box 8">
            <a:extLst>
              <a:ext uri="{FF2B5EF4-FFF2-40B4-BE49-F238E27FC236}">
                <a16:creationId xmlns:a16="http://schemas.microsoft.com/office/drawing/2014/main" id="{38FB38BA-EBD5-4F9B-B008-1D8321FB52AF}"/>
              </a:ext>
            </a:extLst>
          </p:cNvPr>
          <p:cNvSpPr txBox="1"/>
          <p:nvPr userDrawn="1"/>
        </p:nvSpPr>
        <p:spPr>
          <a:xfrm>
            <a:off x="11733783" y="6571840"/>
            <a:ext cx="885371" cy="123111"/>
          </a:xfrm>
          <a:prstGeom prst="rect">
            <a:avLst/>
          </a:prstGeom>
          <a:noFill/>
        </p:spPr>
        <p:txBody>
          <a:bodyPr wrap="square" lIns="0" tIns="0" rIns="0" bIns="0" rtlCol="0">
            <a:spAutoFit/>
          </a:bodyPr>
          <a:lstStyle/>
          <a:p>
            <a:pPr algn="l"/>
            <a:fld id="{F24BAB30-5F2E-43E6-A7BF-7E13589EE151}" type="slidenum">
              <a:rPr lang="en-US" sz="800" smtClean="0">
                <a:solidFill>
                  <a:schemeClr val="bg1"/>
                </a:solidFill>
              </a:rPr>
              <a:t>‹#›</a:t>
            </a:fld>
            <a:endParaRPr lang="en-US" sz="800">
              <a:solidFill>
                <a:schemeClr val="bg1"/>
              </a:solidFill>
            </a:endParaRPr>
          </a:p>
        </p:txBody>
      </p:sp>
      <p:sp>
        <p:nvSpPr>
          <p:cNvPr id="10" name="Title 2">
            <a:extLst>
              <a:ext uri="{FF2B5EF4-FFF2-40B4-BE49-F238E27FC236}">
                <a16:creationId xmlns:a16="http://schemas.microsoft.com/office/drawing/2014/main" id="{E565FD60-A2AD-4344-B007-9F3D54549F51}"/>
              </a:ext>
            </a:extLst>
          </p:cNvPr>
          <p:cNvSpPr>
            <a:spLocks noGrp="1"/>
          </p:cNvSpPr>
          <p:nvPr>
            <p:ph type="title"/>
          </p:nvPr>
        </p:nvSpPr>
        <p:spPr>
          <a:xfrm>
            <a:off x="588263" y="361950"/>
            <a:ext cx="11018520" cy="461665"/>
          </a:xfrm>
        </p:spPr>
        <p:txBody>
          <a:bodyPr/>
          <a:lstStyle>
            <a:lvl1pPr>
              <a:defRPr sz="3000">
                <a:solidFill>
                  <a:schemeClr val="bg1"/>
                </a:solidFill>
              </a:defRPr>
            </a:lvl1pPr>
          </a:lstStyle>
          <a:p>
            <a:r>
              <a:rPr lang="en-US"/>
              <a:t>Click to edit Master title style</a:t>
            </a:r>
          </a:p>
        </p:txBody>
      </p:sp>
    </p:spTree>
    <p:extLst>
      <p:ext uri="{BB962C8B-B14F-4D97-AF65-F5344CB8AC3E}">
        <p14:creationId xmlns:p14="http://schemas.microsoft.com/office/powerpoint/2010/main" val="12313715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gradFill>
                  <a:gsLst>
                    <a:gs pos="12000">
                      <a:srgbClr val="50E6FF"/>
                    </a:gs>
                    <a:gs pos="100000">
                      <a:srgbClr val="0078D4"/>
                    </a:gs>
                  </a:gsLst>
                  <a:lin ang="4200000" scaled="0"/>
                </a:gradFill>
                <a:latin typeface="+mj-lt"/>
                <a:cs typeface="Segoe UI" panose="020B0502040204020203" pitchFamily="34" charset="0"/>
              </a:defRPr>
            </a:lvl1pPr>
          </a:lstStyle>
          <a:p>
            <a:r>
              <a:rPr lang="en-US"/>
              <a:t>Section header</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FF5B74AD-EAE8-426C-B50A-7496486872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2105" y="396055"/>
            <a:ext cx="856319" cy="323066"/>
          </a:xfrm>
          <a:prstGeom prst="rect">
            <a:avLst/>
          </a:prstGeom>
        </p:spPr>
      </p:pic>
    </p:spTree>
    <p:extLst>
      <p:ext uri="{BB962C8B-B14F-4D97-AF65-F5344CB8AC3E}">
        <p14:creationId xmlns:p14="http://schemas.microsoft.com/office/powerpoint/2010/main" val="130767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layou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361950"/>
            <a:ext cx="11018520" cy="461665"/>
          </a:xfrm>
        </p:spPr>
        <p:txBody>
          <a:bodyPr/>
          <a:lstStyle>
            <a:lvl1pPr>
              <a:defRPr sz="3000">
                <a:solidFill>
                  <a:srgbClr val="000000"/>
                </a:solidFill>
              </a:defRPr>
            </a:lvl1pPr>
          </a:lstStyle>
          <a:p>
            <a:r>
              <a:rPr lang="en-US"/>
              <a:t>Click to edit Master title style</a:t>
            </a:r>
          </a:p>
        </p:txBody>
      </p:sp>
      <p:sp>
        <p:nvSpPr>
          <p:cNvPr id="4" name="TextBox 3">
            <a:extLst>
              <a:ext uri="{FF2B5EF4-FFF2-40B4-BE49-F238E27FC236}">
                <a16:creationId xmlns:a16="http://schemas.microsoft.com/office/drawing/2014/main" id="{906FF385-3E1B-423E-B272-24FB84C878D6}"/>
              </a:ext>
            </a:extLst>
          </p:cNvPr>
          <p:cNvSpPr txBox="1"/>
          <p:nvPr userDrawn="1"/>
        </p:nvSpPr>
        <p:spPr>
          <a:xfrm>
            <a:off x="5257629" y="6648784"/>
            <a:ext cx="1676741"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20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8" name="TextBox 7">
            <a:extLst>
              <a:ext uri="{FF2B5EF4-FFF2-40B4-BE49-F238E27FC236}">
                <a16:creationId xmlns:a16="http://schemas.microsoft.com/office/drawing/2014/main" id="{08B88457-D2CA-478B-92CB-7BFFDC4F6C45}"/>
              </a:ext>
            </a:extLst>
          </p:cNvPr>
          <p:cNvSpPr txBox="1"/>
          <p:nvPr userDrawn="1"/>
        </p:nvSpPr>
        <p:spPr>
          <a:xfrm>
            <a:off x="11733783" y="6571840"/>
            <a:ext cx="885371" cy="123111"/>
          </a:xfrm>
          <a:prstGeom prst="rect">
            <a:avLst/>
          </a:prstGeom>
          <a:noFill/>
        </p:spPr>
        <p:txBody>
          <a:bodyPr wrap="square" lIns="0" tIns="0" rIns="0" bIns="0" rtlCol="0">
            <a:spAutoFit/>
          </a:bodyPr>
          <a:lstStyle/>
          <a:p>
            <a:pPr algn="l"/>
            <a:fld id="{F24BAB30-5F2E-43E6-A7BF-7E13589EE151}" type="slidenum">
              <a:rPr lang="en-US" sz="800" smtClean="0">
                <a:solidFill>
                  <a:schemeClr val="bg2">
                    <a:lumMod val="50000"/>
                  </a:schemeClr>
                </a:solidFill>
              </a:rPr>
              <a:t>‹#›</a:t>
            </a:fld>
            <a:endParaRPr lang="en-US" sz="800">
              <a:solidFill>
                <a:schemeClr val="bg2">
                  <a:lumMod val="50000"/>
                </a:schemeClr>
              </a:solidFill>
            </a:endParaRPr>
          </a:p>
        </p:txBody>
      </p:sp>
    </p:spTree>
    <p:extLst>
      <p:ext uri="{BB962C8B-B14F-4D97-AF65-F5344CB8AC3E}">
        <p14:creationId xmlns:p14="http://schemas.microsoft.com/office/powerpoint/2010/main" val="3992451988"/>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Blank 1">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F7B9F-5C00-458D-B4D9-6D904BA2FDAC}"/>
              </a:ext>
            </a:extLst>
          </p:cNvPr>
          <p:cNvSpPr txBox="1"/>
          <p:nvPr userDrawn="1"/>
        </p:nvSpPr>
        <p:spPr>
          <a:xfrm>
            <a:off x="5257629" y="6648784"/>
            <a:ext cx="1676741"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20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5" name="TextBox 4">
            <a:extLst>
              <a:ext uri="{FF2B5EF4-FFF2-40B4-BE49-F238E27FC236}">
                <a16:creationId xmlns:a16="http://schemas.microsoft.com/office/drawing/2014/main" id="{E361E3EC-5F0D-494C-B003-E16BAF51884B}"/>
              </a:ext>
            </a:extLst>
          </p:cNvPr>
          <p:cNvSpPr txBox="1"/>
          <p:nvPr userDrawn="1"/>
        </p:nvSpPr>
        <p:spPr>
          <a:xfrm>
            <a:off x="11733783" y="6571840"/>
            <a:ext cx="885371" cy="123111"/>
          </a:xfrm>
          <a:prstGeom prst="rect">
            <a:avLst/>
          </a:prstGeom>
          <a:noFill/>
        </p:spPr>
        <p:txBody>
          <a:bodyPr wrap="square" lIns="0" tIns="0" rIns="0" bIns="0" rtlCol="0">
            <a:spAutoFit/>
          </a:bodyPr>
          <a:lstStyle/>
          <a:p>
            <a:pPr algn="l"/>
            <a:fld id="{F24BAB30-5F2E-43E6-A7BF-7E13589EE151}" type="slidenum">
              <a:rPr lang="en-US" sz="800" smtClean="0">
                <a:solidFill>
                  <a:schemeClr val="bg1"/>
                </a:solidFill>
              </a:rPr>
              <a:t>‹#›</a:t>
            </a:fld>
            <a:endParaRPr lang="en-US" sz="800">
              <a:solidFill>
                <a:schemeClr val="bg1"/>
              </a:solidFill>
            </a:endParaRPr>
          </a:p>
        </p:txBody>
      </p:sp>
    </p:spTree>
    <p:extLst>
      <p:ext uri="{BB962C8B-B14F-4D97-AF65-F5344CB8AC3E}">
        <p14:creationId xmlns:p14="http://schemas.microsoft.com/office/powerpoint/2010/main" val="2397452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1">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9F7B9F-5C00-458D-B4D9-6D904BA2FDAC}"/>
              </a:ext>
            </a:extLst>
          </p:cNvPr>
          <p:cNvSpPr txBox="1"/>
          <p:nvPr userDrawn="1"/>
        </p:nvSpPr>
        <p:spPr>
          <a:xfrm>
            <a:off x="5257629" y="6648784"/>
            <a:ext cx="1676741"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200" normalizeH="0" baseline="0" noProof="0">
                <a:ln>
                  <a:noFill/>
                </a:ln>
                <a:solidFill>
                  <a:schemeClr val="bg2">
                    <a:lumMod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5" name="TextBox 4">
            <a:extLst>
              <a:ext uri="{FF2B5EF4-FFF2-40B4-BE49-F238E27FC236}">
                <a16:creationId xmlns:a16="http://schemas.microsoft.com/office/drawing/2014/main" id="{E361E3EC-5F0D-494C-B003-E16BAF51884B}"/>
              </a:ext>
            </a:extLst>
          </p:cNvPr>
          <p:cNvSpPr txBox="1"/>
          <p:nvPr userDrawn="1"/>
        </p:nvSpPr>
        <p:spPr>
          <a:xfrm>
            <a:off x="11733783" y="6571840"/>
            <a:ext cx="885371" cy="123111"/>
          </a:xfrm>
          <a:prstGeom prst="rect">
            <a:avLst/>
          </a:prstGeom>
          <a:noFill/>
        </p:spPr>
        <p:txBody>
          <a:bodyPr wrap="square" lIns="0" tIns="0" rIns="0" bIns="0" rtlCol="0">
            <a:spAutoFit/>
          </a:bodyPr>
          <a:lstStyle/>
          <a:p>
            <a:pPr algn="l"/>
            <a:fld id="{F24BAB30-5F2E-43E6-A7BF-7E13589EE151}" type="slidenum">
              <a:rPr lang="en-US" sz="800" smtClean="0">
                <a:solidFill>
                  <a:schemeClr val="bg2">
                    <a:lumMod val="50000"/>
                  </a:schemeClr>
                </a:solidFill>
              </a:rPr>
              <a:t>‹#›</a:t>
            </a:fld>
            <a:endParaRPr lang="en-US" sz="800">
              <a:solidFill>
                <a:schemeClr val="bg2">
                  <a:lumMod val="50000"/>
                </a:schemeClr>
              </a:solidFill>
            </a:endParaRPr>
          </a:p>
        </p:txBody>
      </p:sp>
    </p:spTree>
    <p:extLst>
      <p:ext uri="{BB962C8B-B14F-4D97-AF65-F5344CB8AC3E}">
        <p14:creationId xmlns:p14="http://schemas.microsoft.com/office/powerpoint/2010/main" val="32757504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912482407"/>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1987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mp_ 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382" y="-15981"/>
            <a:ext cx="12192000" cy="8965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199" y="200642"/>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161276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357512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409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13528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269241" y="964972"/>
            <a:ext cx="11653518" cy="506972"/>
          </a:xfrm>
        </p:spPr>
        <p:txBody>
          <a:bodyPr wrap="square">
            <a:spAutoFit/>
          </a:bodyPr>
          <a:lstStyle>
            <a:lvl1pPr marL="0" indent="0">
              <a:spcBef>
                <a:spcPts val="1200"/>
              </a:spcBef>
              <a:buClr>
                <a:schemeClr val="tx1"/>
              </a:buClr>
              <a:buFont typeface="Wingdings" panose="05000000000000000000" pitchFamily="2" charset="2"/>
              <a:buNone/>
              <a:defRPr sz="2353" b="0">
                <a:solidFill>
                  <a:schemeClr val="tx2"/>
                </a:solidFill>
                <a:latin typeface="+mn-lt"/>
              </a:defRPr>
            </a:lvl1pPr>
            <a:lvl2pPr marL="250531" indent="0">
              <a:buFont typeface="Wingdings" panose="05000000000000000000" pitchFamily="2" charset="2"/>
              <a:buNone/>
              <a:defRPr sz="2353" b="0"/>
            </a:lvl2pPr>
            <a:lvl3pPr marL="441929" indent="0">
              <a:buFont typeface="Wingdings" panose="05000000000000000000" pitchFamily="2" charset="2"/>
              <a:buNone/>
              <a:tabLst/>
              <a:defRPr sz="2157" b="0"/>
            </a:lvl3pPr>
            <a:lvl4pPr marL="639553" indent="0">
              <a:buFont typeface="Wingdings" panose="05000000000000000000" pitchFamily="2" charset="2"/>
              <a:buNone/>
              <a:defRPr sz="2157" b="0"/>
            </a:lvl4pPr>
            <a:lvl5pPr marL="837176" indent="0">
              <a:buFont typeface="Wingdings" panose="05000000000000000000" pitchFamily="2" charset="2"/>
              <a:buNone/>
              <a:tabLst/>
              <a:defRPr sz="2157" b="0"/>
            </a:lvl5pPr>
          </a:lstStyle>
          <a:p>
            <a:pPr lvl="0"/>
            <a:r>
              <a:rPr lang="en-US"/>
              <a:t>Edit Master text styles</a:t>
            </a:r>
          </a:p>
        </p:txBody>
      </p:sp>
    </p:spTree>
    <p:extLst>
      <p:ext uri="{BB962C8B-B14F-4D97-AF65-F5344CB8AC3E}">
        <p14:creationId xmlns:p14="http://schemas.microsoft.com/office/powerpoint/2010/main" val="2375942175"/>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Normal_1-co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9CDFA-0DAE-4351-A5F4-2D242163B3C4}"/>
              </a:ext>
            </a:extLst>
          </p:cNvPr>
          <p:cNvSpPr>
            <a:spLocks noGrp="1"/>
          </p:cNvSpPr>
          <p:nvPr>
            <p:ph type="title" hasCustomPrompt="1"/>
          </p:nvPr>
        </p:nvSpPr>
        <p:spPr>
          <a:xfrm>
            <a:off x="442913" y="263766"/>
            <a:ext cx="11306175" cy="529468"/>
          </a:xfrm>
        </p:spPr>
        <p:txBody>
          <a:bodyPr tIns="72000" bIns="36000">
            <a:normAutofit/>
          </a:bodyPr>
          <a:lstStyle>
            <a:lvl1pPr>
              <a:lnSpc>
                <a:spcPct val="100000"/>
              </a:lnSpc>
              <a:defRPr sz="3600" b="1">
                <a:solidFill>
                  <a:schemeClr val="tx1"/>
                </a:solidFill>
                <a:latin typeface="+mj-lt"/>
              </a:defRPr>
            </a:lvl1pPr>
          </a:lstStyle>
          <a:p>
            <a:r>
              <a:rPr lang="en-US"/>
              <a:t>Insert Chart Title</a:t>
            </a:r>
          </a:p>
        </p:txBody>
      </p:sp>
      <p:sp>
        <p:nvSpPr>
          <p:cNvPr id="6" name="Content Placeholder 5">
            <a:extLst>
              <a:ext uri="{FF2B5EF4-FFF2-40B4-BE49-F238E27FC236}">
                <a16:creationId xmlns:a16="http://schemas.microsoft.com/office/drawing/2014/main" id="{069641DB-DA91-422E-B161-8D2500B57042}"/>
              </a:ext>
            </a:extLst>
          </p:cNvPr>
          <p:cNvSpPr>
            <a:spLocks noGrp="1"/>
          </p:cNvSpPr>
          <p:nvPr>
            <p:ph sz="quarter" idx="10"/>
          </p:nvPr>
        </p:nvSpPr>
        <p:spPr>
          <a:xfrm>
            <a:off x="442913" y="1150938"/>
            <a:ext cx="11198225" cy="50335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214139"/>
      </p:ext>
    </p:extLst>
  </p:cSld>
  <p:clrMapOvr>
    <a:masterClrMapping/>
  </p:clrMapOvr>
  <p:extLst>
    <p:ext uri="{DCECCB84-F9BA-43D5-87BE-67443E8EF086}">
      <p15:sldGuideLst xmlns:p15="http://schemas.microsoft.com/office/powerpoint/2012/main">
        <p15:guide id="1" pos="7401">
          <p15:clr>
            <a:srgbClr val="FBAE40"/>
          </p15:clr>
        </p15:guide>
        <p15:guide id="2" pos="279">
          <p15:clr>
            <a:srgbClr val="FBAE40"/>
          </p15:clr>
        </p15:guide>
        <p15:guide id="3" orient="horz" pos="278">
          <p15:clr>
            <a:srgbClr val="FBAE40"/>
          </p15:clr>
        </p15:guide>
        <p15:guide id="4" orient="horz" pos="3906">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99A9-5C12-4609-A690-BBAC70D2F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60F7BB-5D5F-47B3-A6CD-180501171E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5D91A-0A54-4C7F-8ABC-2F205B2ED992}"/>
              </a:ext>
            </a:extLst>
          </p:cNvPr>
          <p:cNvSpPr>
            <a:spLocks noGrp="1"/>
          </p:cNvSpPr>
          <p:nvPr>
            <p:ph type="dt" sz="half" idx="10"/>
          </p:nvPr>
        </p:nvSpPr>
        <p:spPr/>
        <p:txBody>
          <a:bodyPr/>
          <a:lstStyle/>
          <a:p>
            <a:fld id="{990F953A-3541-4DA4-A5B3-A95C6BE438A3}" type="datetimeFigureOut">
              <a:rPr lang="en-US" smtClean="0"/>
              <a:t>12/13/22</a:t>
            </a:fld>
            <a:endParaRPr lang="en-US"/>
          </a:p>
        </p:txBody>
      </p:sp>
      <p:sp>
        <p:nvSpPr>
          <p:cNvPr id="5" name="Footer Placeholder 4">
            <a:extLst>
              <a:ext uri="{FF2B5EF4-FFF2-40B4-BE49-F238E27FC236}">
                <a16:creationId xmlns:a16="http://schemas.microsoft.com/office/drawing/2014/main" id="{09A8E65E-7630-4B8F-9189-11C7428F58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B608D0-CA53-4171-BD24-CBF10BDFFA50}"/>
              </a:ext>
            </a:extLst>
          </p:cNvPr>
          <p:cNvSpPr>
            <a:spLocks noGrp="1"/>
          </p:cNvSpPr>
          <p:nvPr>
            <p:ph type="sldNum" sz="quarter" idx="12"/>
          </p:nvPr>
        </p:nvSpPr>
        <p:spPr/>
        <p:txBody>
          <a:bodyPr/>
          <a:lstStyle/>
          <a:p>
            <a:fld id="{D58CCFFD-A111-4FBA-A0F0-47144A74D03C}" type="slidenum">
              <a:rPr lang="en-US" smtClean="0"/>
              <a:t>‹#›</a:t>
            </a:fld>
            <a:endParaRPr lang="en-US"/>
          </a:p>
        </p:txBody>
      </p:sp>
    </p:spTree>
    <p:extLst>
      <p:ext uri="{BB962C8B-B14F-4D97-AF65-F5344CB8AC3E}">
        <p14:creationId xmlns:p14="http://schemas.microsoft.com/office/powerpoint/2010/main" val="315268184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30225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30225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B5BE00E5-2589-4C85-9004-146DF089378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800050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6DC4-8E85-43DA-85CC-FD8390D249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A8EA33-B6E3-4EC0-81A7-59158B34CE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C6BEA3-A1F4-4C04-9EA1-8961D9431D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3341A-F554-4923-8308-7D2BCF20894F}"/>
              </a:ext>
            </a:extLst>
          </p:cNvPr>
          <p:cNvSpPr>
            <a:spLocks noGrp="1"/>
          </p:cNvSpPr>
          <p:nvPr>
            <p:ph type="dt" sz="half" idx="10"/>
          </p:nvPr>
        </p:nvSpPr>
        <p:spPr/>
        <p:txBody>
          <a:bodyPr/>
          <a:lstStyle/>
          <a:p>
            <a:fld id="{CC27E62B-7E1F-4503-99FA-5710AE4C54FA}" type="datetimeFigureOut">
              <a:rPr lang="en-US" smtClean="0"/>
              <a:t>12/13/22</a:t>
            </a:fld>
            <a:endParaRPr lang="en-US"/>
          </a:p>
        </p:txBody>
      </p:sp>
      <p:sp>
        <p:nvSpPr>
          <p:cNvPr id="6" name="Footer Placeholder 5">
            <a:extLst>
              <a:ext uri="{FF2B5EF4-FFF2-40B4-BE49-F238E27FC236}">
                <a16:creationId xmlns:a16="http://schemas.microsoft.com/office/drawing/2014/main" id="{F911C8C6-873E-4574-97D8-E6815A32A5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C0D4A-E2F1-4746-BE7A-6B15BDCE61BA}"/>
              </a:ext>
            </a:extLst>
          </p:cNvPr>
          <p:cNvSpPr>
            <a:spLocks noGrp="1"/>
          </p:cNvSpPr>
          <p:nvPr>
            <p:ph type="sldNum" sz="quarter" idx="12"/>
          </p:nvPr>
        </p:nvSpPr>
        <p:spPr/>
        <p:txBody>
          <a:bodyPr/>
          <a:lstStyle/>
          <a:p>
            <a:fld id="{744B8F3A-0488-412C-9AB3-D1921286ECF8}" type="slidenum">
              <a:rPr lang="en-US" smtClean="0"/>
              <a:t>‹#›</a:t>
            </a:fld>
            <a:endParaRPr lang="en-US"/>
          </a:p>
        </p:txBody>
      </p:sp>
    </p:spTree>
    <p:extLst>
      <p:ext uri="{BB962C8B-B14F-4D97-AF65-F5344CB8AC3E}">
        <p14:creationId xmlns:p14="http://schemas.microsoft.com/office/powerpoint/2010/main" val="364742056"/>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59666-FBB4-47CC-9AA7-4896B92EC9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0FBC38-47D8-41AD-9922-C61AAD505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B9B3A1-0634-445A-AC1D-8ED5B79B60A0}"/>
              </a:ext>
            </a:extLst>
          </p:cNvPr>
          <p:cNvSpPr>
            <a:spLocks noGrp="1"/>
          </p:cNvSpPr>
          <p:nvPr>
            <p:ph type="dt" sz="half" idx="10"/>
          </p:nvPr>
        </p:nvSpPr>
        <p:spPr/>
        <p:txBody>
          <a:bodyPr/>
          <a:lstStyle/>
          <a:p>
            <a:fld id="{CC27E62B-7E1F-4503-99FA-5710AE4C54FA}" type="datetimeFigureOut">
              <a:rPr lang="en-US" smtClean="0"/>
              <a:t>12/13/22</a:t>
            </a:fld>
            <a:endParaRPr lang="en-US"/>
          </a:p>
        </p:txBody>
      </p:sp>
      <p:sp>
        <p:nvSpPr>
          <p:cNvPr id="5" name="Footer Placeholder 4">
            <a:extLst>
              <a:ext uri="{FF2B5EF4-FFF2-40B4-BE49-F238E27FC236}">
                <a16:creationId xmlns:a16="http://schemas.microsoft.com/office/drawing/2014/main" id="{7467F1C0-B1D6-4229-BB45-962CEF7EC4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0ACD74-90C4-4BAF-B67B-0D2CA833C86C}"/>
              </a:ext>
            </a:extLst>
          </p:cNvPr>
          <p:cNvSpPr>
            <a:spLocks noGrp="1"/>
          </p:cNvSpPr>
          <p:nvPr>
            <p:ph type="sldNum" sz="quarter" idx="12"/>
          </p:nvPr>
        </p:nvSpPr>
        <p:spPr/>
        <p:txBody>
          <a:bodyPr/>
          <a:lstStyle/>
          <a:p>
            <a:fld id="{744B8F3A-0488-412C-9AB3-D1921286ECF8}" type="slidenum">
              <a:rPr lang="en-US" smtClean="0"/>
              <a:t>‹#›</a:t>
            </a:fld>
            <a:endParaRPr lang="en-US"/>
          </a:p>
        </p:txBody>
      </p:sp>
    </p:spTree>
    <p:extLst>
      <p:ext uri="{BB962C8B-B14F-4D97-AF65-F5344CB8AC3E}">
        <p14:creationId xmlns:p14="http://schemas.microsoft.com/office/powerpoint/2010/main" val="3426654434"/>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7975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Org Charts 7 Dire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45B9-2E36-4B86-92DC-EA5790CF44CF}"/>
              </a:ext>
            </a:extLst>
          </p:cNvPr>
          <p:cNvSpPr>
            <a:spLocks noGrp="1"/>
          </p:cNvSpPr>
          <p:nvPr>
            <p:ph type="title"/>
          </p:nvPr>
        </p:nvSpPr>
        <p:spPr>
          <a:xfrm>
            <a:off x="3599163" y="365611"/>
            <a:ext cx="4993675" cy="553998"/>
          </a:xfrm>
        </p:spPr>
        <p:txBody>
          <a:bodyPr/>
          <a:lstStyle>
            <a:lvl1pPr algn="ctr" defTabSz="914400" rtl="0" eaLnBrk="1" latinLnBrk="0" hangingPunct="1">
              <a:lnSpc>
                <a:spcPct val="100000"/>
              </a:lnSpc>
              <a:spcBef>
                <a:spcPct val="0"/>
              </a:spcBef>
              <a:buNone/>
              <a:defRPr lang="en-US" sz="3000" kern="1200" spc="-70" baseline="0" dirty="0">
                <a:solidFill>
                  <a:schemeClr val="tx1"/>
                </a:solidFill>
                <a:latin typeface="Segoe UI Semibold" panose="020B0702040204020203" pitchFamily="34" charset="0"/>
                <a:ea typeface="+mj-ea"/>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134DA327-416C-45F0-888C-E448799EEE56}"/>
              </a:ext>
            </a:extLst>
          </p:cNvPr>
          <p:cNvSpPr>
            <a:spLocks noGrp="1"/>
          </p:cNvSpPr>
          <p:nvPr>
            <p:ph type="dt" sz="half" idx="10"/>
          </p:nvPr>
        </p:nvSpPr>
        <p:spPr/>
        <p:txBody>
          <a:bodyPr/>
          <a:lstStyle/>
          <a:p>
            <a:fld id="{C66DE0DC-6D2C-4436-B468-6A20B05B84AC}" type="datetime1">
              <a:rPr lang="en-US" smtClean="0"/>
              <a:t>12/13/22</a:t>
            </a:fld>
            <a:endParaRPr lang="en-US"/>
          </a:p>
        </p:txBody>
      </p:sp>
      <p:sp>
        <p:nvSpPr>
          <p:cNvPr id="4" name="Footer Placeholder 3">
            <a:extLst>
              <a:ext uri="{FF2B5EF4-FFF2-40B4-BE49-F238E27FC236}">
                <a16:creationId xmlns:a16="http://schemas.microsoft.com/office/drawing/2014/main" id="{50CC5805-E657-4F17-8795-53CA23F27607}"/>
              </a:ext>
            </a:extLst>
          </p:cNvPr>
          <p:cNvSpPr>
            <a:spLocks noGrp="1"/>
          </p:cNvSpPr>
          <p:nvPr>
            <p:ph type="ftr" sz="quarter" idx="11"/>
          </p:nvPr>
        </p:nvSpPr>
        <p:spPr/>
        <p:txBody>
          <a:bodyPr/>
          <a:lstStyle/>
          <a:p>
            <a:r>
              <a:rPr lang="en-US"/>
              <a:t>Microsoft Proprietary and Confidential</a:t>
            </a:r>
          </a:p>
        </p:txBody>
      </p:sp>
      <p:sp>
        <p:nvSpPr>
          <p:cNvPr id="5" name="Slide Number Placeholder 4">
            <a:extLst>
              <a:ext uri="{FF2B5EF4-FFF2-40B4-BE49-F238E27FC236}">
                <a16:creationId xmlns:a16="http://schemas.microsoft.com/office/drawing/2014/main" id="{C3629143-C07C-4A66-88C5-19DD5E47FFA2}"/>
              </a:ext>
            </a:extLst>
          </p:cNvPr>
          <p:cNvSpPr>
            <a:spLocks noGrp="1"/>
          </p:cNvSpPr>
          <p:nvPr>
            <p:ph type="sldNum" sz="quarter" idx="12"/>
          </p:nvPr>
        </p:nvSpPr>
        <p:spPr/>
        <p:txBody>
          <a:bodyPr/>
          <a:lstStyle/>
          <a:p>
            <a:fld id="{FB92C466-0C22-496C-B246-DF078D9536F6}" type="slidenum">
              <a:rPr lang="en-US" smtClean="0"/>
              <a:pPr/>
              <a:t>‹#›</a:t>
            </a:fld>
            <a:endParaRPr lang="en-US"/>
          </a:p>
        </p:txBody>
      </p:sp>
      <p:sp>
        <p:nvSpPr>
          <p:cNvPr id="8" name="Text Placeholder 3">
            <a:extLst>
              <a:ext uri="{FF2B5EF4-FFF2-40B4-BE49-F238E27FC236}">
                <a16:creationId xmlns:a16="http://schemas.microsoft.com/office/drawing/2014/main" id="{A4954FA3-0F6E-4DC7-BAEE-E027FB54E826}"/>
              </a:ext>
            </a:extLst>
          </p:cNvPr>
          <p:cNvSpPr>
            <a:spLocks noGrp="1"/>
          </p:cNvSpPr>
          <p:nvPr>
            <p:ph type="body" sz="quarter" idx="19" hasCustomPrompt="1"/>
          </p:nvPr>
        </p:nvSpPr>
        <p:spPr>
          <a:xfrm>
            <a:off x="375592" y="3606898"/>
            <a:ext cx="1463040" cy="232558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188720" anchor="t">
            <a:noAutofit/>
          </a:bodyPr>
          <a:lstStyle>
            <a:lvl1pPr algn="ctr">
              <a:spcBef>
                <a:spcPts val="0"/>
              </a:spcBef>
              <a:defRPr sz="1400">
                <a:solidFill>
                  <a:srgbClr val="027ACC"/>
                </a:solidFill>
              </a:defRPr>
            </a:lvl1pPr>
            <a:lvl2pPr algn="ctr">
              <a:spcBef>
                <a:spcPts val="0"/>
              </a:spcBef>
              <a:defRPr sz="1100"/>
            </a:lvl2pPr>
            <a:lvl3pPr algn="ctr">
              <a:defRPr sz="1200"/>
            </a:lvl3pPr>
            <a:lvl4pPr algn="ctr">
              <a:defRPr sz="1200"/>
            </a:lvl4pPr>
            <a:lvl5pPr algn="ctr">
              <a:defRPr sz="1200"/>
            </a:lvl5pPr>
          </a:lstStyle>
          <a:p>
            <a:pPr lvl="0"/>
            <a:r>
              <a:rPr lang="en-US"/>
              <a:t>Name</a:t>
            </a:r>
          </a:p>
          <a:p>
            <a:pPr lvl="1"/>
            <a:r>
              <a:rPr lang="en-US"/>
              <a:t>Second level</a:t>
            </a:r>
          </a:p>
        </p:txBody>
      </p:sp>
      <p:sp>
        <p:nvSpPr>
          <p:cNvPr id="10" name="Text Placeholder 3">
            <a:extLst>
              <a:ext uri="{FF2B5EF4-FFF2-40B4-BE49-F238E27FC236}">
                <a16:creationId xmlns:a16="http://schemas.microsoft.com/office/drawing/2014/main" id="{AAF1C24D-5C01-45FE-A3CE-0A5BC7A5AFFF}"/>
              </a:ext>
            </a:extLst>
          </p:cNvPr>
          <p:cNvSpPr>
            <a:spLocks noGrp="1"/>
          </p:cNvSpPr>
          <p:nvPr>
            <p:ph type="body" sz="quarter" idx="20" hasCustomPrompt="1"/>
          </p:nvPr>
        </p:nvSpPr>
        <p:spPr>
          <a:xfrm>
            <a:off x="2036880" y="3606898"/>
            <a:ext cx="1463040" cy="232558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188720" anchor="t">
            <a:noAutofit/>
          </a:bodyPr>
          <a:lstStyle>
            <a:lvl1pPr algn="ctr">
              <a:spcBef>
                <a:spcPts val="0"/>
              </a:spcBef>
              <a:defRPr sz="1400">
                <a:solidFill>
                  <a:srgbClr val="027ACC"/>
                </a:solidFill>
              </a:defRPr>
            </a:lvl1pPr>
            <a:lvl2pPr algn="ctr">
              <a:spcBef>
                <a:spcPts val="0"/>
              </a:spcBef>
              <a:defRPr sz="1100"/>
            </a:lvl2pPr>
            <a:lvl3pPr algn="ctr">
              <a:defRPr sz="1200"/>
            </a:lvl3pPr>
            <a:lvl4pPr algn="ctr">
              <a:defRPr sz="1200"/>
            </a:lvl4pPr>
            <a:lvl5pPr algn="ctr">
              <a:defRPr sz="1200"/>
            </a:lvl5pPr>
          </a:lstStyle>
          <a:p>
            <a:pPr lvl="0"/>
            <a:r>
              <a:rPr lang="en-US"/>
              <a:t>Name</a:t>
            </a:r>
          </a:p>
          <a:p>
            <a:pPr lvl="1"/>
            <a:r>
              <a:rPr lang="en-US"/>
              <a:t>Second level</a:t>
            </a:r>
          </a:p>
        </p:txBody>
      </p:sp>
      <p:sp>
        <p:nvSpPr>
          <p:cNvPr id="12" name="Text Placeholder 3">
            <a:extLst>
              <a:ext uri="{FF2B5EF4-FFF2-40B4-BE49-F238E27FC236}">
                <a16:creationId xmlns:a16="http://schemas.microsoft.com/office/drawing/2014/main" id="{571DD1E6-4BFA-4B9E-972C-13E647F955F0}"/>
              </a:ext>
            </a:extLst>
          </p:cNvPr>
          <p:cNvSpPr>
            <a:spLocks noGrp="1"/>
          </p:cNvSpPr>
          <p:nvPr>
            <p:ph type="body" sz="quarter" idx="21" hasCustomPrompt="1"/>
          </p:nvPr>
        </p:nvSpPr>
        <p:spPr>
          <a:xfrm>
            <a:off x="3698168" y="3606898"/>
            <a:ext cx="1463040" cy="232558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188720" anchor="t">
            <a:noAutofit/>
          </a:bodyPr>
          <a:lstStyle>
            <a:lvl1pPr algn="ctr">
              <a:spcBef>
                <a:spcPts val="0"/>
              </a:spcBef>
              <a:defRPr sz="1400">
                <a:solidFill>
                  <a:srgbClr val="027ACC"/>
                </a:solidFill>
              </a:defRPr>
            </a:lvl1pPr>
            <a:lvl2pPr algn="ctr">
              <a:spcBef>
                <a:spcPts val="0"/>
              </a:spcBef>
              <a:defRPr sz="1100"/>
            </a:lvl2pPr>
            <a:lvl3pPr algn="ctr">
              <a:defRPr sz="1200"/>
            </a:lvl3pPr>
            <a:lvl4pPr algn="ctr">
              <a:defRPr sz="1200"/>
            </a:lvl4pPr>
            <a:lvl5pPr algn="ctr">
              <a:defRPr sz="1200"/>
            </a:lvl5pPr>
          </a:lstStyle>
          <a:p>
            <a:pPr lvl="0"/>
            <a:r>
              <a:rPr lang="en-US"/>
              <a:t>Name</a:t>
            </a:r>
          </a:p>
          <a:p>
            <a:pPr lvl="1"/>
            <a:r>
              <a:rPr lang="en-US"/>
              <a:t>Second level</a:t>
            </a:r>
          </a:p>
        </p:txBody>
      </p:sp>
      <p:sp>
        <p:nvSpPr>
          <p:cNvPr id="13" name="Text Placeholder 3">
            <a:extLst>
              <a:ext uri="{FF2B5EF4-FFF2-40B4-BE49-F238E27FC236}">
                <a16:creationId xmlns:a16="http://schemas.microsoft.com/office/drawing/2014/main" id="{CF2B2C3D-536A-4F25-8E89-C534A1AA9CDD}"/>
              </a:ext>
            </a:extLst>
          </p:cNvPr>
          <p:cNvSpPr>
            <a:spLocks noGrp="1"/>
          </p:cNvSpPr>
          <p:nvPr>
            <p:ph type="body" sz="quarter" idx="22" hasCustomPrompt="1"/>
          </p:nvPr>
        </p:nvSpPr>
        <p:spPr>
          <a:xfrm>
            <a:off x="5359456" y="3606898"/>
            <a:ext cx="1463040" cy="232558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188720" anchor="t">
            <a:noAutofit/>
          </a:bodyPr>
          <a:lstStyle>
            <a:lvl1pPr algn="ctr">
              <a:spcBef>
                <a:spcPts val="0"/>
              </a:spcBef>
              <a:defRPr sz="1400">
                <a:solidFill>
                  <a:srgbClr val="027ACC"/>
                </a:solidFill>
              </a:defRPr>
            </a:lvl1pPr>
            <a:lvl2pPr algn="ctr">
              <a:spcBef>
                <a:spcPts val="0"/>
              </a:spcBef>
              <a:defRPr sz="1100"/>
            </a:lvl2pPr>
            <a:lvl3pPr algn="ctr">
              <a:defRPr sz="1200"/>
            </a:lvl3pPr>
            <a:lvl4pPr algn="ctr">
              <a:defRPr sz="1200"/>
            </a:lvl4pPr>
            <a:lvl5pPr algn="ctr">
              <a:defRPr sz="1200"/>
            </a:lvl5pPr>
          </a:lstStyle>
          <a:p>
            <a:pPr lvl="0"/>
            <a:r>
              <a:rPr lang="en-US"/>
              <a:t>Name</a:t>
            </a:r>
          </a:p>
          <a:p>
            <a:pPr lvl="1"/>
            <a:r>
              <a:rPr lang="en-US"/>
              <a:t>Second level</a:t>
            </a:r>
          </a:p>
        </p:txBody>
      </p:sp>
      <p:sp>
        <p:nvSpPr>
          <p:cNvPr id="14" name="Text Placeholder 3">
            <a:extLst>
              <a:ext uri="{FF2B5EF4-FFF2-40B4-BE49-F238E27FC236}">
                <a16:creationId xmlns:a16="http://schemas.microsoft.com/office/drawing/2014/main" id="{86D1E976-BE80-4F70-8BAD-3718430D320D}"/>
              </a:ext>
            </a:extLst>
          </p:cNvPr>
          <p:cNvSpPr>
            <a:spLocks noGrp="1"/>
          </p:cNvSpPr>
          <p:nvPr>
            <p:ph type="body" sz="quarter" idx="23" hasCustomPrompt="1"/>
          </p:nvPr>
        </p:nvSpPr>
        <p:spPr>
          <a:xfrm>
            <a:off x="7020744" y="3606898"/>
            <a:ext cx="1463040" cy="232558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188720" anchor="t">
            <a:noAutofit/>
          </a:bodyPr>
          <a:lstStyle>
            <a:lvl1pPr algn="ctr">
              <a:spcBef>
                <a:spcPts val="0"/>
              </a:spcBef>
              <a:defRPr sz="1400">
                <a:solidFill>
                  <a:srgbClr val="027ACC"/>
                </a:solidFill>
              </a:defRPr>
            </a:lvl1pPr>
            <a:lvl2pPr algn="ctr">
              <a:spcBef>
                <a:spcPts val="0"/>
              </a:spcBef>
              <a:defRPr sz="1100"/>
            </a:lvl2pPr>
            <a:lvl3pPr algn="ctr">
              <a:defRPr sz="1200"/>
            </a:lvl3pPr>
            <a:lvl4pPr algn="ctr">
              <a:defRPr sz="1200"/>
            </a:lvl4pPr>
            <a:lvl5pPr algn="ctr">
              <a:defRPr sz="1200"/>
            </a:lvl5pPr>
          </a:lstStyle>
          <a:p>
            <a:pPr lvl="0"/>
            <a:r>
              <a:rPr lang="en-US"/>
              <a:t>Name</a:t>
            </a:r>
          </a:p>
          <a:p>
            <a:pPr lvl="1"/>
            <a:r>
              <a:rPr lang="en-US"/>
              <a:t>Second level</a:t>
            </a:r>
          </a:p>
        </p:txBody>
      </p:sp>
      <p:sp>
        <p:nvSpPr>
          <p:cNvPr id="15" name="Text Placeholder 3">
            <a:extLst>
              <a:ext uri="{FF2B5EF4-FFF2-40B4-BE49-F238E27FC236}">
                <a16:creationId xmlns:a16="http://schemas.microsoft.com/office/drawing/2014/main" id="{CA876B82-8F6F-451D-B48B-28672C864E6B}"/>
              </a:ext>
            </a:extLst>
          </p:cNvPr>
          <p:cNvSpPr>
            <a:spLocks noGrp="1"/>
          </p:cNvSpPr>
          <p:nvPr>
            <p:ph type="body" sz="quarter" idx="24" hasCustomPrompt="1"/>
          </p:nvPr>
        </p:nvSpPr>
        <p:spPr>
          <a:xfrm>
            <a:off x="8682032" y="3606898"/>
            <a:ext cx="1463040" cy="232558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188720" anchor="t">
            <a:noAutofit/>
          </a:bodyPr>
          <a:lstStyle>
            <a:lvl1pPr algn="ctr">
              <a:spcBef>
                <a:spcPts val="0"/>
              </a:spcBef>
              <a:defRPr sz="1400">
                <a:solidFill>
                  <a:srgbClr val="027ACC"/>
                </a:solidFill>
              </a:defRPr>
            </a:lvl1pPr>
            <a:lvl2pPr algn="ctr">
              <a:spcBef>
                <a:spcPts val="0"/>
              </a:spcBef>
              <a:defRPr sz="1100"/>
            </a:lvl2pPr>
            <a:lvl3pPr algn="ctr">
              <a:defRPr sz="1200"/>
            </a:lvl3pPr>
            <a:lvl4pPr algn="ctr">
              <a:defRPr sz="1200"/>
            </a:lvl4pPr>
            <a:lvl5pPr algn="ctr">
              <a:defRPr sz="1200"/>
            </a:lvl5pPr>
          </a:lstStyle>
          <a:p>
            <a:pPr lvl="0"/>
            <a:r>
              <a:rPr lang="en-US"/>
              <a:t>Name</a:t>
            </a:r>
          </a:p>
          <a:p>
            <a:pPr lvl="1"/>
            <a:r>
              <a:rPr lang="en-US"/>
              <a:t>Second level</a:t>
            </a:r>
          </a:p>
        </p:txBody>
      </p:sp>
      <p:sp>
        <p:nvSpPr>
          <p:cNvPr id="16" name="Picture Placeholder 12">
            <a:extLst>
              <a:ext uri="{FF2B5EF4-FFF2-40B4-BE49-F238E27FC236}">
                <a16:creationId xmlns:a16="http://schemas.microsoft.com/office/drawing/2014/main" id="{73AF4A59-280A-4171-B4BF-85194C290D09}"/>
              </a:ext>
            </a:extLst>
          </p:cNvPr>
          <p:cNvSpPr>
            <a:spLocks noGrp="1"/>
          </p:cNvSpPr>
          <p:nvPr>
            <p:ph type="pic" sz="quarter" idx="25" hasCustomPrompt="1"/>
          </p:nvPr>
        </p:nvSpPr>
        <p:spPr>
          <a:xfrm>
            <a:off x="695632" y="3753226"/>
            <a:ext cx="822960" cy="822960"/>
          </a:xfrm>
          <a:prstGeom prst="ellipse">
            <a:avLst/>
          </a:prstGeom>
          <a:ln w="19050">
            <a:solidFill>
              <a:schemeClr val="bg1"/>
            </a:solidFill>
          </a:ln>
        </p:spPr>
        <p:txBody>
          <a:bodyPr>
            <a:normAutofit/>
          </a:bodyPr>
          <a:lstStyle>
            <a:lvl1pPr>
              <a:defRPr sz="1800"/>
            </a:lvl1pPr>
          </a:lstStyle>
          <a:p>
            <a:r>
              <a:rPr lang="en-US"/>
              <a:t> </a:t>
            </a:r>
          </a:p>
        </p:txBody>
      </p:sp>
      <p:sp>
        <p:nvSpPr>
          <p:cNvPr id="17" name="Picture Placeholder 12">
            <a:extLst>
              <a:ext uri="{FF2B5EF4-FFF2-40B4-BE49-F238E27FC236}">
                <a16:creationId xmlns:a16="http://schemas.microsoft.com/office/drawing/2014/main" id="{5A507214-60A2-4C6A-B6C9-5C62B876F847}"/>
              </a:ext>
            </a:extLst>
          </p:cNvPr>
          <p:cNvSpPr>
            <a:spLocks noGrp="1"/>
          </p:cNvSpPr>
          <p:nvPr>
            <p:ph type="pic" sz="quarter" idx="26" hasCustomPrompt="1"/>
          </p:nvPr>
        </p:nvSpPr>
        <p:spPr>
          <a:xfrm>
            <a:off x="2356920" y="3753226"/>
            <a:ext cx="822960" cy="822960"/>
          </a:xfrm>
          <a:prstGeom prst="ellipse">
            <a:avLst/>
          </a:prstGeom>
          <a:ln w="19050">
            <a:solidFill>
              <a:schemeClr val="bg1"/>
            </a:solidFill>
          </a:ln>
        </p:spPr>
        <p:txBody>
          <a:bodyPr>
            <a:normAutofit/>
          </a:bodyPr>
          <a:lstStyle>
            <a:lvl1pPr>
              <a:defRPr sz="1800"/>
            </a:lvl1pPr>
          </a:lstStyle>
          <a:p>
            <a:r>
              <a:rPr lang="en-US"/>
              <a:t> </a:t>
            </a:r>
          </a:p>
        </p:txBody>
      </p:sp>
      <p:sp>
        <p:nvSpPr>
          <p:cNvPr id="18" name="Picture Placeholder 12">
            <a:extLst>
              <a:ext uri="{FF2B5EF4-FFF2-40B4-BE49-F238E27FC236}">
                <a16:creationId xmlns:a16="http://schemas.microsoft.com/office/drawing/2014/main" id="{880B43E9-EB80-4B3F-AFA8-F06A437BD967}"/>
              </a:ext>
            </a:extLst>
          </p:cNvPr>
          <p:cNvSpPr>
            <a:spLocks noGrp="1"/>
          </p:cNvSpPr>
          <p:nvPr>
            <p:ph type="pic" sz="quarter" idx="27" hasCustomPrompt="1"/>
          </p:nvPr>
        </p:nvSpPr>
        <p:spPr>
          <a:xfrm>
            <a:off x="4018208" y="3753226"/>
            <a:ext cx="822960" cy="822960"/>
          </a:xfrm>
          <a:prstGeom prst="ellipse">
            <a:avLst/>
          </a:prstGeom>
          <a:ln w="19050">
            <a:solidFill>
              <a:schemeClr val="bg1"/>
            </a:solidFill>
          </a:ln>
        </p:spPr>
        <p:txBody>
          <a:bodyPr>
            <a:normAutofit/>
          </a:bodyPr>
          <a:lstStyle>
            <a:lvl1pPr>
              <a:defRPr sz="1800"/>
            </a:lvl1pPr>
          </a:lstStyle>
          <a:p>
            <a:r>
              <a:rPr lang="en-US"/>
              <a:t> </a:t>
            </a:r>
          </a:p>
        </p:txBody>
      </p:sp>
      <p:sp>
        <p:nvSpPr>
          <p:cNvPr id="19" name="Picture Placeholder 12">
            <a:extLst>
              <a:ext uri="{FF2B5EF4-FFF2-40B4-BE49-F238E27FC236}">
                <a16:creationId xmlns:a16="http://schemas.microsoft.com/office/drawing/2014/main" id="{194D3F7C-83BD-4F1B-9B46-9E7ADE6BA1DC}"/>
              </a:ext>
            </a:extLst>
          </p:cNvPr>
          <p:cNvSpPr>
            <a:spLocks noGrp="1"/>
          </p:cNvSpPr>
          <p:nvPr>
            <p:ph type="pic" sz="quarter" idx="28" hasCustomPrompt="1"/>
          </p:nvPr>
        </p:nvSpPr>
        <p:spPr>
          <a:xfrm>
            <a:off x="5679496" y="3753226"/>
            <a:ext cx="822960" cy="822960"/>
          </a:xfrm>
          <a:prstGeom prst="ellipse">
            <a:avLst/>
          </a:prstGeom>
          <a:ln w="19050">
            <a:solidFill>
              <a:schemeClr val="bg1"/>
            </a:solidFill>
          </a:ln>
        </p:spPr>
        <p:txBody>
          <a:bodyPr>
            <a:normAutofit/>
          </a:bodyPr>
          <a:lstStyle>
            <a:lvl1pPr>
              <a:defRPr sz="1800"/>
            </a:lvl1pPr>
          </a:lstStyle>
          <a:p>
            <a:r>
              <a:rPr lang="en-US"/>
              <a:t> </a:t>
            </a:r>
          </a:p>
        </p:txBody>
      </p:sp>
      <p:sp>
        <p:nvSpPr>
          <p:cNvPr id="20" name="Picture Placeholder 12">
            <a:extLst>
              <a:ext uri="{FF2B5EF4-FFF2-40B4-BE49-F238E27FC236}">
                <a16:creationId xmlns:a16="http://schemas.microsoft.com/office/drawing/2014/main" id="{F8117EFF-BAEA-4B81-9EC3-5F157B56D5FC}"/>
              </a:ext>
            </a:extLst>
          </p:cNvPr>
          <p:cNvSpPr>
            <a:spLocks noGrp="1"/>
          </p:cNvSpPr>
          <p:nvPr>
            <p:ph type="pic" sz="quarter" idx="29" hasCustomPrompt="1"/>
          </p:nvPr>
        </p:nvSpPr>
        <p:spPr>
          <a:xfrm>
            <a:off x="7340784" y="3753226"/>
            <a:ext cx="822960" cy="822960"/>
          </a:xfrm>
          <a:prstGeom prst="ellipse">
            <a:avLst/>
          </a:prstGeom>
          <a:ln w="19050">
            <a:solidFill>
              <a:schemeClr val="bg1"/>
            </a:solidFill>
          </a:ln>
        </p:spPr>
        <p:txBody>
          <a:bodyPr>
            <a:normAutofit/>
          </a:bodyPr>
          <a:lstStyle>
            <a:lvl1pPr>
              <a:defRPr sz="1800"/>
            </a:lvl1pPr>
          </a:lstStyle>
          <a:p>
            <a:r>
              <a:rPr lang="en-US"/>
              <a:t> </a:t>
            </a:r>
          </a:p>
        </p:txBody>
      </p:sp>
      <p:sp>
        <p:nvSpPr>
          <p:cNvPr id="21" name="Picture Placeholder 12">
            <a:extLst>
              <a:ext uri="{FF2B5EF4-FFF2-40B4-BE49-F238E27FC236}">
                <a16:creationId xmlns:a16="http://schemas.microsoft.com/office/drawing/2014/main" id="{F3D91DB9-505E-44BB-8C85-07C84C18F853}"/>
              </a:ext>
            </a:extLst>
          </p:cNvPr>
          <p:cNvSpPr>
            <a:spLocks noGrp="1"/>
          </p:cNvSpPr>
          <p:nvPr>
            <p:ph type="pic" sz="quarter" idx="30" hasCustomPrompt="1"/>
          </p:nvPr>
        </p:nvSpPr>
        <p:spPr>
          <a:xfrm>
            <a:off x="9002072" y="3753226"/>
            <a:ext cx="822960" cy="822960"/>
          </a:xfrm>
          <a:prstGeom prst="ellipse">
            <a:avLst/>
          </a:prstGeom>
          <a:ln w="19050">
            <a:solidFill>
              <a:schemeClr val="bg1"/>
            </a:solidFill>
          </a:ln>
        </p:spPr>
        <p:txBody>
          <a:bodyPr>
            <a:normAutofit/>
          </a:bodyPr>
          <a:lstStyle>
            <a:lvl1pPr>
              <a:defRPr sz="1800"/>
            </a:lvl1pPr>
          </a:lstStyle>
          <a:p>
            <a:r>
              <a:rPr lang="en-US"/>
              <a:t> </a:t>
            </a:r>
          </a:p>
        </p:txBody>
      </p:sp>
      <p:sp>
        <p:nvSpPr>
          <p:cNvPr id="22" name="Text Placeholder 3">
            <a:extLst>
              <a:ext uri="{FF2B5EF4-FFF2-40B4-BE49-F238E27FC236}">
                <a16:creationId xmlns:a16="http://schemas.microsoft.com/office/drawing/2014/main" id="{A7B2DDB8-FA5F-4DC5-AE86-A3BE23D0F014}"/>
              </a:ext>
            </a:extLst>
          </p:cNvPr>
          <p:cNvSpPr>
            <a:spLocks noGrp="1"/>
          </p:cNvSpPr>
          <p:nvPr>
            <p:ph type="body" sz="quarter" idx="31" hasCustomPrompt="1"/>
          </p:nvPr>
        </p:nvSpPr>
        <p:spPr>
          <a:xfrm>
            <a:off x="5364480" y="1105626"/>
            <a:ext cx="1463040" cy="232558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188720" anchor="t">
            <a:noAutofit/>
          </a:bodyPr>
          <a:lstStyle>
            <a:lvl1pPr algn="ctr">
              <a:spcBef>
                <a:spcPts val="0"/>
              </a:spcBef>
              <a:defRPr sz="1400">
                <a:solidFill>
                  <a:srgbClr val="027ACC"/>
                </a:solidFill>
              </a:defRPr>
            </a:lvl1pPr>
            <a:lvl2pPr algn="ctr">
              <a:spcBef>
                <a:spcPts val="0"/>
              </a:spcBef>
              <a:defRPr sz="1100"/>
            </a:lvl2pPr>
            <a:lvl3pPr algn="ctr">
              <a:defRPr sz="1200"/>
            </a:lvl3pPr>
            <a:lvl4pPr algn="ctr">
              <a:defRPr sz="1200"/>
            </a:lvl4pPr>
            <a:lvl5pPr algn="ctr">
              <a:defRPr sz="1200"/>
            </a:lvl5pPr>
          </a:lstStyle>
          <a:p>
            <a:pPr lvl="0"/>
            <a:r>
              <a:rPr lang="en-US"/>
              <a:t>Name</a:t>
            </a:r>
          </a:p>
          <a:p>
            <a:pPr lvl="1"/>
            <a:r>
              <a:rPr lang="en-US"/>
              <a:t>Second level</a:t>
            </a:r>
          </a:p>
        </p:txBody>
      </p:sp>
      <p:sp>
        <p:nvSpPr>
          <p:cNvPr id="23" name="Picture Placeholder 12">
            <a:extLst>
              <a:ext uri="{FF2B5EF4-FFF2-40B4-BE49-F238E27FC236}">
                <a16:creationId xmlns:a16="http://schemas.microsoft.com/office/drawing/2014/main" id="{F5E123BC-F2CB-45C0-906A-E65FD6ADB8A2}"/>
              </a:ext>
            </a:extLst>
          </p:cNvPr>
          <p:cNvSpPr>
            <a:spLocks noGrp="1"/>
          </p:cNvSpPr>
          <p:nvPr>
            <p:ph type="pic" sz="quarter" idx="32" hasCustomPrompt="1"/>
          </p:nvPr>
        </p:nvSpPr>
        <p:spPr>
          <a:xfrm>
            <a:off x="5684520" y="1251954"/>
            <a:ext cx="822960" cy="822960"/>
          </a:xfrm>
          <a:prstGeom prst="ellipse">
            <a:avLst/>
          </a:prstGeom>
          <a:ln w="19050">
            <a:solidFill>
              <a:schemeClr val="bg1"/>
            </a:solidFill>
          </a:ln>
        </p:spPr>
        <p:txBody>
          <a:bodyPr>
            <a:normAutofit/>
          </a:bodyPr>
          <a:lstStyle>
            <a:lvl1pPr>
              <a:defRPr sz="1800"/>
            </a:lvl1pPr>
          </a:lstStyle>
          <a:p>
            <a:r>
              <a:rPr lang="en-US"/>
              <a:t> </a:t>
            </a:r>
          </a:p>
        </p:txBody>
      </p:sp>
      <p:sp>
        <p:nvSpPr>
          <p:cNvPr id="24" name="Text Placeholder 3">
            <a:extLst>
              <a:ext uri="{FF2B5EF4-FFF2-40B4-BE49-F238E27FC236}">
                <a16:creationId xmlns:a16="http://schemas.microsoft.com/office/drawing/2014/main" id="{E1892112-49E3-440E-989D-67F880E71EEC}"/>
              </a:ext>
            </a:extLst>
          </p:cNvPr>
          <p:cNvSpPr>
            <a:spLocks noGrp="1"/>
          </p:cNvSpPr>
          <p:nvPr>
            <p:ph type="body" sz="quarter" idx="33" hasCustomPrompt="1"/>
          </p:nvPr>
        </p:nvSpPr>
        <p:spPr>
          <a:xfrm>
            <a:off x="10343318" y="3606898"/>
            <a:ext cx="1463040" cy="232558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188720" anchor="t">
            <a:noAutofit/>
          </a:bodyPr>
          <a:lstStyle>
            <a:lvl1pPr algn="ctr">
              <a:spcBef>
                <a:spcPts val="0"/>
              </a:spcBef>
              <a:defRPr sz="1400">
                <a:solidFill>
                  <a:srgbClr val="027ACC"/>
                </a:solidFill>
              </a:defRPr>
            </a:lvl1pPr>
            <a:lvl2pPr algn="ctr">
              <a:spcBef>
                <a:spcPts val="0"/>
              </a:spcBef>
              <a:defRPr sz="1100"/>
            </a:lvl2pPr>
            <a:lvl3pPr algn="ctr">
              <a:defRPr sz="1200"/>
            </a:lvl3pPr>
            <a:lvl4pPr algn="ctr">
              <a:defRPr sz="1200"/>
            </a:lvl4pPr>
            <a:lvl5pPr algn="ctr">
              <a:defRPr sz="1200"/>
            </a:lvl5pPr>
          </a:lstStyle>
          <a:p>
            <a:pPr lvl="0"/>
            <a:r>
              <a:rPr lang="en-US"/>
              <a:t>Name</a:t>
            </a:r>
          </a:p>
          <a:p>
            <a:pPr lvl="1"/>
            <a:r>
              <a:rPr lang="en-US"/>
              <a:t>Second level</a:t>
            </a:r>
          </a:p>
        </p:txBody>
      </p:sp>
      <p:sp>
        <p:nvSpPr>
          <p:cNvPr id="25" name="Picture Placeholder 12">
            <a:extLst>
              <a:ext uri="{FF2B5EF4-FFF2-40B4-BE49-F238E27FC236}">
                <a16:creationId xmlns:a16="http://schemas.microsoft.com/office/drawing/2014/main" id="{08E73165-CF23-4748-8087-270A443D1A08}"/>
              </a:ext>
            </a:extLst>
          </p:cNvPr>
          <p:cNvSpPr>
            <a:spLocks noGrp="1"/>
          </p:cNvSpPr>
          <p:nvPr>
            <p:ph type="pic" sz="quarter" idx="34" hasCustomPrompt="1"/>
          </p:nvPr>
        </p:nvSpPr>
        <p:spPr>
          <a:xfrm>
            <a:off x="10663358" y="3753226"/>
            <a:ext cx="822960" cy="822960"/>
          </a:xfrm>
          <a:prstGeom prst="ellipse">
            <a:avLst/>
          </a:prstGeom>
          <a:ln w="19050">
            <a:solidFill>
              <a:schemeClr val="bg1"/>
            </a:solidFill>
          </a:ln>
        </p:spPr>
        <p:txBody>
          <a:bodyPr>
            <a:normAutofit/>
          </a:bodyPr>
          <a:lstStyle>
            <a:lvl1pPr>
              <a:defRPr sz="1800"/>
            </a:lvl1pPr>
          </a:lstStyle>
          <a:p>
            <a:r>
              <a:rPr lang="en-US"/>
              <a:t> </a:t>
            </a:r>
          </a:p>
        </p:txBody>
      </p:sp>
    </p:spTree>
    <p:extLst>
      <p:ext uri="{BB962C8B-B14F-4D97-AF65-F5344CB8AC3E}">
        <p14:creationId xmlns:p14="http://schemas.microsoft.com/office/powerpoint/2010/main" val="26044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5_Org Charts 7 Dire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45B9-2E36-4B86-92DC-EA5790CF44CF}"/>
              </a:ext>
            </a:extLst>
          </p:cNvPr>
          <p:cNvSpPr>
            <a:spLocks noGrp="1"/>
          </p:cNvSpPr>
          <p:nvPr>
            <p:ph type="title"/>
          </p:nvPr>
        </p:nvSpPr>
        <p:spPr>
          <a:xfrm>
            <a:off x="3599163" y="365611"/>
            <a:ext cx="4993675" cy="553998"/>
          </a:xfrm>
        </p:spPr>
        <p:txBody>
          <a:bodyPr/>
          <a:lstStyle>
            <a:lvl1pPr algn="ctr" defTabSz="914400" rtl="0" eaLnBrk="1" latinLnBrk="0" hangingPunct="1">
              <a:lnSpc>
                <a:spcPct val="100000"/>
              </a:lnSpc>
              <a:spcBef>
                <a:spcPct val="0"/>
              </a:spcBef>
              <a:buNone/>
              <a:defRPr lang="en-US" sz="3000" kern="1200" spc="-70" baseline="0" dirty="0">
                <a:solidFill>
                  <a:schemeClr val="tx1"/>
                </a:solidFill>
                <a:latin typeface="Segoe UI Semibold" panose="020B0702040204020203" pitchFamily="34" charset="0"/>
                <a:ea typeface="+mj-ea"/>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134DA327-416C-45F0-888C-E448799EEE56}"/>
              </a:ext>
            </a:extLst>
          </p:cNvPr>
          <p:cNvSpPr>
            <a:spLocks noGrp="1"/>
          </p:cNvSpPr>
          <p:nvPr>
            <p:ph type="dt" sz="half" idx="10"/>
          </p:nvPr>
        </p:nvSpPr>
        <p:spPr/>
        <p:txBody>
          <a:bodyPr/>
          <a:lstStyle/>
          <a:p>
            <a:fld id="{C66DE0DC-6D2C-4436-B468-6A20B05B84AC}" type="datetime1">
              <a:rPr lang="en-US" smtClean="0"/>
              <a:t>12/13/22</a:t>
            </a:fld>
            <a:endParaRPr lang="en-US"/>
          </a:p>
        </p:txBody>
      </p:sp>
      <p:sp>
        <p:nvSpPr>
          <p:cNvPr id="4" name="Footer Placeholder 3">
            <a:extLst>
              <a:ext uri="{FF2B5EF4-FFF2-40B4-BE49-F238E27FC236}">
                <a16:creationId xmlns:a16="http://schemas.microsoft.com/office/drawing/2014/main" id="{50CC5805-E657-4F17-8795-53CA23F27607}"/>
              </a:ext>
            </a:extLst>
          </p:cNvPr>
          <p:cNvSpPr>
            <a:spLocks noGrp="1"/>
          </p:cNvSpPr>
          <p:nvPr>
            <p:ph type="ftr" sz="quarter" idx="11"/>
          </p:nvPr>
        </p:nvSpPr>
        <p:spPr/>
        <p:txBody>
          <a:bodyPr/>
          <a:lstStyle/>
          <a:p>
            <a:r>
              <a:rPr lang="en-US"/>
              <a:t>Microsoft Proprietary and Confidential</a:t>
            </a:r>
          </a:p>
        </p:txBody>
      </p:sp>
      <p:sp>
        <p:nvSpPr>
          <p:cNvPr id="5" name="Slide Number Placeholder 4">
            <a:extLst>
              <a:ext uri="{FF2B5EF4-FFF2-40B4-BE49-F238E27FC236}">
                <a16:creationId xmlns:a16="http://schemas.microsoft.com/office/drawing/2014/main" id="{C3629143-C07C-4A66-88C5-19DD5E47FFA2}"/>
              </a:ext>
            </a:extLst>
          </p:cNvPr>
          <p:cNvSpPr>
            <a:spLocks noGrp="1"/>
          </p:cNvSpPr>
          <p:nvPr>
            <p:ph type="sldNum" sz="quarter" idx="12"/>
          </p:nvPr>
        </p:nvSpPr>
        <p:spPr/>
        <p:txBody>
          <a:bodyPr/>
          <a:lstStyle/>
          <a:p>
            <a:fld id="{FB92C466-0C22-496C-B246-DF078D9536F6}" type="slidenum">
              <a:rPr lang="en-US" smtClean="0"/>
              <a:pPr/>
              <a:t>‹#›</a:t>
            </a:fld>
            <a:endParaRPr lang="en-US"/>
          </a:p>
        </p:txBody>
      </p:sp>
      <p:sp>
        <p:nvSpPr>
          <p:cNvPr id="8" name="Text Placeholder 3">
            <a:extLst>
              <a:ext uri="{FF2B5EF4-FFF2-40B4-BE49-F238E27FC236}">
                <a16:creationId xmlns:a16="http://schemas.microsoft.com/office/drawing/2014/main" id="{A4954FA3-0F6E-4DC7-BAEE-E027FB54E826}"/>
              </a:ext>
            </a:extLst>
          </p:cNvPr>
          <p:cNvSpPr>
            <a:spLocks noGrp="1"/>
          </p:cNvSpPr>
          <p:nvPr>
            <p:ph type="body" sz="quarter" idx="19" hasCustomPrompt="1"/>
          </p:nvPr>
        </p:nvSpPr>
        <p:spPr>
          <a:xfrm>
            <a:off x="375592" y="3143730"/>
            <a:ext cx="1267344" cy="201451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097280" anchor="t">
            <a:noAutofit/>
          </a:bodyPr>
          <a:lstStyle>
            <a:lvl1pPr algn="ctr">
              <a:spcBef>
                <a:spcPts val="0"/>
              </a:spcBef>
              <a:defRPr sz="1100">
                <a:solidFill>
                  <a:srgbClr val="027ACC"/>
                </a:solidFill>
              </a:defRPr>
            </a:lvl1pPr>
            <a:lvl2pPr algn="ctr">
              <a:spcBef>
                <a:spcPts val="0"/>
              </a:spcBef>
              <a:defRPr sz="900"/>
            </a:lvl2pPr>
            <a:lvl3pPr algn="ctr">
              <a:defRPr sz="1200"/>
            </a:lvl3pPr>
            <a:lvl4pPr algn="ctr">
              <a:defRPr sz="1200"/>
            </a:lvl4pPr>
            <a:lvl5pPr algn="ctr">
              <a:defRPr sz="1200"/>
            </a:lvl5pPr>
          </a:lstStyle>
          <a:p>
            <a:pPr lvl="0"/>
            <a:r>
              <a:rPr lang="en-US"/>
              <a:t>Name</a:t>
            </a:r>
          </a:p>
          <a:p>
            <a:pPr lvl="1"/>
            <a:r>
              <a:rPr lang="en-US"/>
              <a:t>Second level</a:t>
            </a:r>
          </a:p>
        </p:txBody>
      </p:sp>
      <p:sp>
        <p:nvSpPr>
          <p:cNvPr id="10" name="Text Placeholder 3">
            <a:extLst>
              <a:ext uri="{FF2B5EF4-FFF2-40B4-BE49-F238E27FC236}">
                <a16:creationId xmlns:a16="http://schemas.microsoft.com/office/drawing/2014/main" id="{AAF1C24D-5C01-45FE-A3CE-0A5BC7A5AFFF}"/>
              </a:ext>
            </a:extLst>
          </p:cNvPr>
          <p:cNvSpPr>
            <a:spLocks noGrp="1"/>
          </p:cNvSpPr>
          <p:nvPr>
            <p:ph type="body" sz="quarter" idx="20" hasCustomPrompt="1"/>
          </p:nvPr>
        </p:nvSpPr>
        <p:spPr>
          <a:xfrm>
            <a:off x="1827509" y="3143730"/>
            <a:ext cx="1267344" cy="201451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097280" anchor="t">
            <a:noAutofit/>
          </a:bodyPr>
          <a:lstStyle>
            <a:lvl1pPr algn="ctr">
              <a:spcBef>
                <a:spcPts val="0"/>
              </a:spcBef>
              <a:defRPr sz="1100">
                <a:solidFill>
                  <a:srgbClr val="027ACC"/>
                </a:solidFill>
              </a:defRPr>
            </a:lvl1pPr>
            <a:lvl2pPr algn="ctr">
              <a:spcBef>
                <a:spcPts val="0"/>
              </a:spcBef>
              <a:defRPr lang="en-US" sz="900" kern="1200" dirty="0">
                <a:solidFill>
                  <a:schemeClr val="tx1"/>
                </a:solidFill>
                <a:latin typeface="Segoe UI" panose="020B0502040204020203" pitchFamily="34" charset="0"/>
                <a:ea typeface="+mn-ea"/>
                <a:cs typeface="Segoe UI" panose="020B0502040204020203" pitchFamily="34" charset="0"/>
              </a:defRPr>
            </a:lvl2pPr>
            <a:lvl3pPr algn="ctr">
              <a:defRPr sz="1200"/>
            </a:lvl3pPr>
            <a:lvl4pPr algn="ctr">
              <a:defRPr sz="1200"/>
            </a:lvl4pPr>
            <a:lvl5pPr algn="ctr">
              <a:defRPr sz="1200"/>
            </a:lvl5pPr>
          </a:lstStyle>
          <a:p>
            <a:pPr lvl="0"/>
            <a:r>
              <a:rPr lang="en-US"/>
              <a:t>Name</a:t>
            </a:r>
          </a:p>
          <a:p>
            <a:pPr marL="0" lvl="1" indent="0" algn="ctr" defTabSz="914400" rtl="0" eaLnBrk="1" latinLnBrk="0" hangingPunct="1">
              <a:lnSpc>
                <a:spcPct val="100000"/>
              </a:lnSpc>
              <a:spcBef>
                <a:spcPts val="0"/>
              </a:spcBef>
              <a:buFont typeface="Arial" panose="020B0604020202020204" pitchFamily="34" charset="0"/>
              <a:buNone/>
            </a:pPr>
            <a:r>
              <a:rPr lang="en-US"/>
              <a:t>Second level</a:t>
            </a:r>
          </a:p>
        </p:txBody>
      </p:sp>
      <p:sp>
        <p:nvSpPr>
          <p:cNvPr id="12" name="Text Placeholder 3">
            <a:extLst>
              <a:ext uri="{FF2B5EF4-FFF2-40B4-BE49-F238E27FC236}">
                <a16:creationId xmlns:a16="http://schemas.microsoft.com/office/drawing/2014/main" id="{571DD1E6-4BFA-4B9E-972C-13E647F955F0}"/>
              </a:ext>
            </a:extLst>
          </p:cNvPr>
          <p:cNvSpPr>
            <a:spLocks noGrp="1"/>
          </p:cNvSpPr>
          <p:nvPr>
            <p:ph type="body" sz="quarter" idx="21" hasCustomPrompt="1"/>
          </p:nvPr>
        </p:nvSpPr>
        <p:spPr>
          <a:xfrm>
            <a:off x="3279426" y="3143730"/>
            <a:ext cx="1267344" cy="201451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097280" anchor="t">
            <a:noAutofit/>
          </a:bodyPr>
          <a:lstStyle>
            <a:lvl1pPr algn="ctr">
              <a:spcBef>
                <a:spcPts val="0"/>
              </a:spcBef>
              <a:defRPr sz="1100">
                <a:solidFill>
                  <a:srgbClr val="027ACC"/>
                </a:solidFill>
              </a:defRPr>
            </a:lvl1pPr>
            <a:lvl2pPr algn="ctr">
              <a:spcBef>
                <a:spcPts val="0"/>
              </a:spcBef>
              <a:defRPr lang="en-US" sz="900" kern="1200" dirty="0">
                <a:solidFill>
                  <a:schemeClr val="tx1"/>
                </a:solidFill>
                <a:latin typeface="Segoe UI" panose="020B0502040204020203" pitchFamily="34" charset="0"/>
                <a:ea typeface="+mn-ea"/>
                <a:cs typeface="Segoe UI" panose="020B0502040204020203" pitchFamily="34" charset="0"/>
              </a:defRPr>
            </a:lvl2pPr>
            <a:lvl3pPr algn="ctr">
              <a:defRPr sz="1200"/>
            </a:lvl3pPr>
            <a:lvl4pPr algn="ctr">
              <a:defRPr sz="1200"/>
            </a:lvl4pPr>
            <a:lvl5pPr algn="ctr">
              <a:defRPr sz="1200"/>
            </a:lvl5pPr>
          </a:lstStyle>
          <a:p>
            <a:pPr lvl="0"/>
            <a:r>
              <a:rPr lang="en-US"/>
              <a:t>Name</a:t>
            </a:r>
          </a:p>
          <a:p>
            <a:pPr lvl="1"/>
            <a:r>
              <a:rPr lang="en-US"/>
              <a:t>Second level</a:t>
            </a:r>
          </a:p>
        </p:txBody>
      </p:sp>
      <p:sp>
        <p:nvSpPr>
          <p:cNvPr id="13" name="Text Placeholder 3">
            <a:extLst>
              <a:ext uri="{FF2B5EF4-FFF2-40B4-BE49-F238E27FC236}">
                <a16:creationId xmlns:a16="http://schemas.microsoft.com/office/drawing/2014/main" id="{CF2B2C3D-536A-4F25-8E89-C534A1AA9CDD}"/>
              </a:ext>
            </a:extLst>
          </p:cNvPr>
          <p:cNvSpPr>
            <a:spLocks noGrp="1"/>
          </p:cNvSpPr>
          <p:nvPr>
            <p:ph type="body" sz="quarter" idx="22" hasCustomPrompt="1"/>
          </p:nvPr>
        </p:nvSpPr>
        <p:spPr>
          <a:xfrm>
            <a:off x="4731343" y="3143730"/>
            <a:ext cx="1267344" cy="201451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097280" anchor="t">
            <a:noAutofit/>
          </a:bodyPr>
          <a:lstStyle>
            <a:lvl1pPr algn="ctr">
              <a:spcBef>
                <a:spcPts val="0"/>
              </a:spcBef>
              <a:defRPr sz="1100">
                <a:solidFill>
                  <a:srgbClr val="027ACC"/>
                </a:solidFill>
              </a:defRPr>
            </a:lvl1pPr>
            <a:lvl2pPr algn="ctr">
              <a:spcBef>
                <a:spcPts val="0"/>
              </a:spcBef>
              <a:defRPr lang="en-US" sz="900" kern="1200" dirty="0">
                <a:solidFill>
                  <a:schemeClr val="tx1"/>
                </a:solidFill>
                <a:latin typeface="Segoe UI" panose="020B0502040204020203" pitchFamily="34" charset="0"/>
                <a:ea typeface="+mn-ea"/>
                <a:cs typeface="Segoe UI" panose="020B0502040204020203" pitchFamily="34" charset="0"/>
              </a:defRPr>
            </a:lvl2pPr>
            <a:lvl3pPr algn="ctr">
              <a:defRPr sz="1200"/>
            </a:lvl3pPr>
            <a:lvl4pPr algn="ctr">
              <a:defRPr sz="1200"/>
            </a:lvl4pPr>
            <a:lvl5pPr algn="ctr">
              <a:defRPr sz="1200"/>
            </a:lvl5pPr>
          </a:lstStyle>
          <a:p>
            <a:pPr lvl="0"/>
            <a:r>
              <a:rPr lang="en-US"/>
              <a:t>Name</a:t>
            </a:r>
          </a:p>
          <a:p>
            <a:pPr marL="0" lvl="1" indent="0" algn="ctr" defTabSz="914400" rtl="0" eaLnBrk="1" latinLnBrk="0" hangingPunct="1">
              <a:lnSpc>
                <a:spcPct val="100000"/>
              </a:lnSpc>
              <a:spcBef>
                <a:spcPts val="0"/>
              </a:spcBef>
              <a:buFont typeface="Arial" panose="020B0604020202020204" pitchFamily="34" charset="0"/>
              <a:buNone/>
            </a:pPr>
            <a:r>
              <a:rPr lang="en-US"/>
              <a:t>Second level</a:t>
            </a:r>
          </a:p>
        </p:txBody>
      </p:sp>
      <p:sp>
        <p:nvSpPr>
          <p:cNvPr id="14" name="Text Placeholder 3">
            <a:extLst>
              <a:ext uri="{FF2B5EF4-FFF2-40B4-BE49-F238E27FC236}">
                <a16:creationId xmlns:a16="http://schemas.microsoft.com/office/drawing/2014/main" id="{86D1E976-BE80-4F70-8BAD-3718430D320D}"/>
              </a:ext>
            </a:extLst>
          </p:cNvPr>
          <p:cNvSpPr>
            <a:spLocks noGrp="1"/>
          </p:cNvSpPr>
          <p:nvPr>
            <p:ph type="body" sz="quarter" idx="23" hasCustomPrompt="1"/>
          </p:nvPr>
        </p:nvSpPr>
        <p:spPr>
          <a:xfrm>
            <a:off x="6183260" y="3143730"/>
            <a:ext cx="1267344" cy="201451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097280" anchor="t">
            <a:noAutofit/>
          </a:bodyPr>
          <a:lstStyle>
            <a:lvl1pPr algn="ctr">
              <a:spcBef>
                <a:spcPts val="0"/>
              </a:spcBef>
              <a:defRPr sz="1100">
                <a:solidFill>
                  <a:srgbClr val="027ACC"/>
                </a:solidFill>
              </a:defRPr>
            </a:lvl1pPr>
            <a:lvl2pPr algn="ctr">
              <a:spcBef>
                <a:spcPts val="0"/>
              </a:spcBef>
              <a:defRPr lang="en-US" sz="900" kern="1200" dirty="0">
                <a:solidFill>
                  <a:schemeClr val="tx1"/>
                </a:solidFill>
                <a:latin typeface="Segoe UI" panose="020B0502040204020203" pitchFamily="34" charset="0"/>
                <a:ea typeface="+mn-ea"/>
                <a:cs typeface="Segoe UI" panose="020B0502040204020203" pitchFamily="34" charset="0"/>
              </a:defRPr>
            </a:lvl2pPr>
            <a:lvl3pPr algn="ctr">
              <a:defRPr sz="1200"/>
            </a:lvl3pPr>
            <a:lvl4pPr algn="ctr">
              <a:defRPr sz="1200"/>
            </a:lvl4pPr>
            <a:lvl5pPr algn="ctr">
              <a:defRPr sz="1200"/>
            </a:lvl5pPr>
          </a:lstStyle>
          <a:p>
            <a:pPr lvl="0"/>
            <a:r>
              <a:rPr lang="en-US"/>
              <a:t>Name</a:t>
            </a:r>
          </a:p>
          <a:p>
            <a:pPr marL="0" lvl="1" indent="0" algn="ctr" defTabSz="914400" rtl="0" eaLnBrk="1" latinLnBrk="0" hangingPunct="1">
              <a:lnSpc>
                <a:spcPct val="100000"/>
              </a:lnSpc>
              <a:spcBef>
                <a:spcPts val="0"/>
              </a:spcBef>
              <a:buFont typeface="Arial" panose="020B0604020202020204" pitchFamily="34" charset="0"/>
              <a:buNone/>
            </a:pPr>
            <a:r>
              <a:rPr lang="en-US"/>
              <a:t>Second level</a:t>
            </a:r>
          </a:p>
        </p:txBody>
      </p:sp>
      <p:sp>
        <p:nvSpPr>
          <p:cNvPr id="15" name="Text Placeholder 3">
            <a:extLst>
              <a:ext uri="{FF2B5EF4-FFF2-40B4-BE49-F238E27FC236}">
                <a16:creationId xmlns:a16="http://schemas.microsoft.com/office/drawing/2014/main" id="{CA876B82-8F6F-451D-B48B-28672C864E6B}"/>
              </a:ext>
            </a:extLst>
          </p:cNvPr>
          <p:cNvSpPr>
            <a:spLocks noGrp="1"/>
          </p:cNvSpPr>
          <p:nvPr>
            <p:ph type="body" sz="quarter" idx="24" hasCustomPrompt="1"/>
          </p:nvPr>
        </p:nvSpPr>
        <p:spPr>
          <a:xfrm>
            <a:off x="7635177" y="3143730"/>
            <a:ext cx="1267344" cy="201451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097280" anchor="t">
            <a:noAutofit/>
          </a:bodyPr>
          <a:lstStyle>
            <a:lvl1pPr algn="ctr">
              <a:spcBef>
                <a:spcPts val="0"/>
              </a:spcBef>
              <a:defRPr sz="1100">
                <a:solidFill>
                  <a:srgbClr val="027ACC"/>
                </a:solidFill>
              </a:defRPr>
            </a:lvl1pPr>
            <a:lvl2pPr algn="ctr">
              <a:spcBef>
                <a:spcPts val="0"/>
              </a:spcBef>
              <a:defRPr lang="en-US" sz="900" kern="1200" dirty="0">
                <a:solidFill>
                  <a:schemeClr val="tx1"/>
                </a:solidFill>
                <a:latin typeface="Segoe UI" panose="020B0502040204020203" pitchFamily="34" charset="0"/>
                <a:ea typeface="+mn-ea"/>
                <a:cs typeface="Segoe UI" panose="020B0502040204020203" pitchFamily="34" charset="0"/>
              </a:defRPr>
            </a:lvl2pPr>
            <a:lvl3pPr algn="ctr">
              <a:defRPr sz="1200"/>
            </a:lvl3pPr>
            <a:lvl4pPr algn="ctr">
              <a:defRPr sz="1200"/>
            </a:lvl4pPr>
            <a:lvl5pPr algn="ctr">
              <a:defRPr sz="1200"/>
            </a:lvl5pPr>
          </a:lstStyle>
          <a:p>
            <a:pPr lvl="0"/>
            <a:r>
              <a:rPr lang="en-US"/>
              <a:t>Name</a:t>
            </a:r>
          </a:p>
          <a:p>
            <a:pPr marL="0" lvl="1" indent="0" algn="ctr" defTabSz="914400" rtl="0" eaLnBrk="1" latinLnBrk="0" hangingPunct="1">
              <a:lnSpc>
                <a:spcPct val="100000"/>
              </a:lnSpc>
              <a:spcBef>
                <a:spcPts val="0"/>
              </a:spcBef>
              <a:buFont typeface="Arial" panose="020B0604020202020204" pitchFamily="34" charset="0"/>
              <a:buNone/>
            </a:pPr>
            <a:r>
              <a:rPr lang="en-US"/>
              <a:t>Second level</a:t>
            </a:r>
          </a:p>
        </p:txBody>
      </p:sp>
      <p:sp>
        <p:nvSpPr>
          <p:cNvPr id="22" name="Text Placeholder 3">
            <a:extLst>
              <a:ext uri="{FF2B5EF4-FFF2-40B4-BE49-F238E27FC236}">
                <a16:creationId xmlns:a16="http://schemas.microsoft.com/office/drawing/2014/main" id="{A7B2DDB8-FA5F-4DC5-AE86-A3BE23D0F014}"/>
              </a:ext>
            </a:extLst>
          </p:cNvPr>
          <p:cNvSpPr>
            <a:spLocks noGrp="1"/>
          </p:cNvSpPr>
          <p:nvPr>
            <p:ph type="body" sz="quarter" idx="31" hasCustomPrompt="1"/>
          </p:nvPr>
        </p:nvSpPr>
        <p:spPr>
          <a:xfrm>
            <a:off x="5364480" y="982888"/>
            <a:ext cx="1267344" cy="201451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097280" anchor="t">
            <a:noAutofit/>
          </a:bodyPr>
          <a:lstStyle>
            <a:lvl1pPr algn="ctr">
              <a:spcBef>
                <a:spcPts val="0"/>
              </a:spcBef>
              <a:defRPr sz="1100">
                <a:solidFill>
                  <a:srgbClr val="027ACC"/>
                </a:solidFill>
              </a:defRPr>
            </a:lvl1pPr>
            <a:lvl2pPr algn="ctr">
              <a:spcBef>
                <a:spcPts val="0"/>
              </a:spcBef>
              <a:defRPr sz="900"/>
            </a:lvl2pPr>
            <a:lvl3pPr algn="ctr">
              <a:defRPr sz="1200"/>
            </a:lvl3pPr>
            <a:lvl4pPr algn="ctr">
              <a:defRPr sz="1200"/>
            </a:lvl4pPr>
            <a:lvl5pPr algn="ctr">
              <a:defRPr sz="1200"/>
            </a:lvl5pPr>
          </a:lstStyle>
          <a:p>
            <a:pPr lvl="0"/>
            <a:r>
              <a:rPr lang="en-US"/>
              <a:t>Name</a:t>
            </a:r>
          </a:p>
          <a:p>
            <a:pPr lvl="1"/>
            <a:r>
              <a:rPr lang="en-US"/>
              <a:t>Second level</a:t>
            </a:r>
          </a:p>
        </p:txBody>
      </p:sp>
      <p:sp>
        <p:nvSpPr>
          <p:cNvPr id="23" name="Picture Placeholder 12">
            <a:extLst>
              <a:ext uri="{FF2B5EF4-FFF2-40B4-BE49-F238E27FC236}">
                <a16:creationId xmlns:a16="http://schemas.microsoft.com/office/drawing/2014/main" id="{F5E123BC-F2CB-45C0-906A-E65FD6ADB8A2}"/>
              </a:ext>
            </a:extLst>
          </p:cNvPr>
          <p:cNvSpPr>
            <a:spLocks noGrp="1"/>
          </p:cNvSpPr>
          <p:nvPr>
            <p:ph type="pic" sz="quarter" idx="32" hasCustomPrompt="1"/>
          </p:nvPr>
        </p:nvSpPr>
        <p:spPr>
          <a:xfrm>
            <a:off x="5684520" y="1129216"/>
            <a:ext cx="712881" cy="712881"/>
          </a:xfrm>
          <a:prstGeom prst="ellipse">
            <a:avLst/>
          </a:prstGeom>
          <a:ln w="19050">
            <a:solidFill>
              <a:schemeClr val="bg1"/>
            </a:solidFill>
          </a:ln>
        </p:spPr>
        <p:txBody>
          <a:bodyPr>
            <a:normAutofit/>
          </a:bodyPr>
          <a:lstStyle>
            <a:lvl1pPr>
              <a:defRPr sz="1600"/>
            </a:lvl1pPr>
          </a:lstStyle>
          <a:p>
            <a:r>
              <a:rPr lang="en-US"/>
              <a:t> </a:t>
            </a:r>
          </a:p>
        </p:txBody>
      </p:sp>
      <p:sp>
        <p:nvSpPr>
          <p:cNvPr id="24" name="Text Placeholder 3">
            <a:extLst>
              <a:ext uri="{FF2B5EF4-FFF2-40B4-BE49-F238E27FC236}">
                <a16:creationId xmlns:a16="http://schemas.microsoft.com/office/drawing/2014/main" id="{E1892112-49E3-440E-989D-67F880E71EEC}"/>
              </a:ext>
            </a:extLst>
          </p:cNvPr>
          <p:cNvSpPr>
            <a:spLocks noGrp="1"/>
          </p:cNvSpPr>
          <p:nvPr>
            <p:ph type="body" sz="quarter" idx="33" hasCustomPrompt="1"/>
          </p:nvPr>
        </p:nvSpPr>
        <p:spPr>
          <a:xfrm>
            <a:off x="9087094" y="3143730"/>
            <a:ext cx="1267344" cy="201451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097280" anchor="t">
            <a:noAutofit/>
          </a:bodyPr>
          <a:lstStyle>
            <a:lvl1pPr algn="ctr">
              <a:spcBef>
                <a:spcPts val="0"/>
              </a:spcBef>
              <a:defRPr sz="1100">
                <a:solidFill>
                  <a:srgbClr val="027ACC"/>
                </a:solidFill>
              </a:defRPr>
            </a:lvl1pPr>
            <a:lvl2pPr algn="ctr">
              <a:spcBef>
                <a:spcPts val="0"/>
              </a:spcBef>
              <a:defRPr lang="en-US" sz="900" kern="1200" dirty="0">
                <a:solidFill>
                  <a:schemeClr val="tx1"/>
                </a:solidFill>
                <a:latin typeface="Segoe UI" panose="020B0502040204020203" pitchFamily="34" charset="0"/>
                <a:ea typeface="+mn-ea"/>
                <a:cs typeface="Segoe UI" panose="020B0502040204020203" pitchFamily="34" charset="0"/>
              </a:defRPr>
            </a:lvl2pPr>
            <a:lvl3pPr algn="ctr">
              <a:defRPr sz="1200"/>
            </a:lvl3pPr>
            <a:lvl4pPr algn="ctr">
              <a:defRPr sz="1200"/>
            </a:lvl4pPr>
            <a:lvl5pPr algn="ctr">
              <a:defRPr sz="1200"/>
            </a:lvl5pPr>
          </a:lstStyle>
          <a:p>
            <a:pPr lvl="0"/>
            <a:r>
              <a:rPr lang="en-US"/>
              <a:t>Name</a:t>
            </a:r>
          </a:p>
          <a:p>
            <a:pPr marL="0" lvl="1" indent="0" algn="ctr" defTabSz="914400" rtl="0" eaLnBrk="1" latinLnBrk="0" hangingPunct="1">
              <a:lnSpc>
                <a:spcPct val="100000"/>
              </a:lnSpc>
              <a:spcBef>
                <a:spcPts val="0"/>
              </a:spcBef>
              <a:buFont typeface="Arial" panose="020B0604020202020204" pitchFamily="34" charset="0"/>
              <a:buNone/>
            </a:pPr>
            <a:r>
              <a:rPr lang="en-US"/>
              <a:t>Second level</a:t>
            </a:r>
          </a:p>
        </p:txBody>
      </p:sp>
      <p:sp>
        <p:nvSpPr>
          <p:cNvPr id="26" name="Text Placeholder 3">
            <a:extLst>
              <a:ext uri="{FF2B5EF4-FFF2-40B4-BE49-F238E27FC236}">
                <a16:creationId xmlns:a16="http://schemas.microsoft.com/office/drawing/2014/main" id="{23F34F56-AA48-417C-8DC9-95EF93DCD934}"/>
              </a:ext>
            </a:extLst>
          </p:cNvPr>
          <p:cNvSpPr>
            <a:spLocks noGrp="1"/>
          </p:cNvSpPr>
          <p:nvPr>
            <p:ph type="body" sz="quarter" idx="35" hasCustomPrompt="1"/>
          </p:nvPr>
        </p:nvSpPr>
        <p:spPr>
          <a:xfrm>
            <a:off x="10539014" y="3143730"/>
            <a:ext cx="1267344" cy="2014514"/>
          </a:xfrm>
          <a:prstGeom prst="roundRect">
            <a:avLst>
              <a:gd name="adj" fmla="val 6344"/>
            </a:avLst>
          </a:prstGeom>
          <a:gradFill>
            <a:gsLst>
              <a:gs pos="0">
                <a:srgbClr val="027ACC"/>
              </a:gs>
              <a:gs pos="50000">
                <a:schemeClr val="bg1"/>
              </a:gs>
              <a:gs pos="49000">
                <a:srgbClr val="027ACC"/>
              </a:gs>
            </a:gsLst>
            <a:lin ang="5400000" scaled="1"/>
          </a:gradFill>
          <a:effectLst>
            <a:outerShdw blurRad="76200" dist="38100" dir="2700000" algn="tl" rotWithShape="0">
              <a:prstClr val="black">
                <a:alpha val="10000"/>
              </a:prstClr>
            </a:outerShdw>
          </a:effectLst>
        </p:spPr>
        <p:txBody>
          <a:bodyPr tIns="1097280" anchor="t">
            <a:noAutofit/>
          </a:bodyPr>
          <a:lstStyle>
            <a:lvl1pPr algn="ctr">
              <a:spcBef>
                <a:spcPts val="0"/>
              </a:spcBef>
              <a:defRPr sz="1100">
                <a:solidFill>
                  <a:srgbClr val="027ACC"/>
                </a:solidFill>
              </a:defRPr>
            </a:lvl1pPr>
            <a:lvl2pPr algn="ctr">
              <a:spcBef>
                <a:spcPts val="0"/>
              </a:spcBef>
              <a:defRPr lang="en-US" sz="900" kern="1200" dirty="0">
                <a:solidFill>
                  <a:schemeClr val="tx1"/>
                </a:solidFill>
                <a:latin typeface="Segoe UI" panose="020B0502040204020203" pitchFamily="34" charset="0"/>
                <a:ea typeface="+mn-ea"/>
                <a:cs typeface="Segoe UI" panose="020B0502040204020203" pitchFamily="34" charset="0"/>
              </a:defRPr>
            </a:lvl2pPr>
            <a:lvl3pPr algn="ctr">
              <a:defRPr sz="1200"/>
            </a:lvl3pPr>
            <a:lvl4pPr algn="ctr">
              <a:defRPr sz="1200"/>
            </a:lvl4pPr>
            <a:lvl5pPr algn="ctr">
              <a:defRPr sz="1200"/>
            </a:lvl5pPr>
          </a:lstStyle>
          <a:p>
            <a:pPr lvl="0"/>
            <a:r>
              <a:rPr lang="en-US"/>
              <a:t>Name</a:t>
            </a:r>
          </a:p>
          <a:p>
            <a:pPr marL="0" lvl="1" indent="0" algn="ctr" defTabSz="914400" rtl="0" eaLnBrk="1" latinLnBrk="0" hangingPunct="1">
              <a:lnSpc>
                <a:spcPct val="100000"/>
              </a:lnSpc>
              <a:spcBef>
                <a:spcPts val="0"/>
              </a:spcBef>
              <a:buFont typeface="Arial" panose="020B0604020202020204" pitchFamily="34" charset="0"/>
              <a:buNone/>
            </a:pPr>
            <a:r>
              <a:rPr lang="en-US"/>
              <a:t>Second level</a:t>
            </a:r>
          </a:p>
        </p:txBody>
      </p:sp>
      <p:sp>
        <p:nvSpPr>
          <p:cNvPr id="16" name="Picture Placeholder 12">
            <a:extLst>
              <a:ext uri="{FF2B5EF4-FFF2-40B4-BE49-F238E27FC236}">
                <a16:creationId xmlns:a16="http://schemas.microsoft.com/office/drawing/2014/main" id="{73AF4A59-280A-4171-B4BF-85194C290D09}"/>
              </a:ext>
            </a:extLst>
          </p:cNvPr>
          <p:cNvSpPr>
            <a:spLocks noGrp="1"/>
          </p:cNvSpPr>
          <p:nvPr>
            <p:ph type="pic" sz="quarter" idx="25" hasCustomPrompt="1"/>
          </p:nvPr>
        </p:nvSpPr>
        <p:spPr>
          <a:xfrm>
            <a:off x="652824" y="3290058"/>
            <a:ext cx="712881" cy="712881"/>
          </a:xfrm>
          <a:prstGeom prst="ellipse">
            <a:avLst/>
          </a:prstGeom>
          <a:ln w="19050">
            <a:solidFill>
              <a:schemeClr val="bg1"/>
            </a:solidFill>
          </a:ln>
        </p:spPr>
        <p:txBody>
          <a:bodyPr>
            <a:normAutofit/>
          </a:bodyPr>
          <a:lstStyle>
            <a:lvl1pPr>
              <a:defRPr sz="1600"/>
            </a:lvl1pPr>
          </a:lstStyle>
          <a:p>
            <a:r>
              <a:rPr lang="en-US"/>
              <a:t> </a:t>
            </a:r>
          </a:p>
        </p:txBody>
      </p:sp>
      <p:sp>
        <p:nvSpPr>
          <p:cNvPr id="17" name="Picture Placeholder 12">
            <a:extLst>
              <a:ext uri="{FF2B5EF4-FFF2-40B4-BE49-F238E27FC236}">
                <a16:creationId xmlns:a16="http://schemas.microsoft.com/office/drawing/2014/main" id="{5A507214-60A2-4C6A-B6C9-5C62B876F847}"/>
              </a:ext>
            </a:extLst>
          </p:cNvPr>
          <p:cNvSpPr>
            <a:spLocks noGrp="1"/>
          </p:cNvSpPr>
          <p:nvPr>
            <p:ph type="pic" sz="quarter" idx="26" hasCustomPrompt="1"/>
          </p:nvPr>
        </p:nvSpPr>
        <p:spPr>
          <a:xfrm>
            <a:off x="2104741" y="3290058"/>
            <a:ext cx="712881" cy="712881"/>
          </a:xfrm>
          <a:prstGeom prst="ellipse">
            <a:avLst/>
          </a:prstGeom>
          <a:ln w="19050">
            <a:solidFill>
              <a:schemeClr val="bg1"/>
            </a:solidFill>
          </a:ln>
        </p:spPr>
        <p:txBody>
          <a:bodyPr>
            <a:normAutofit/>
          </a:bodyPr>
          <a:lstStyle>
            <a:lvl1pPr>
              <a:defRPr sz="1600"/>
            </a:lvl1pPr>
          </a:lstStyle>
          <a:p>
            <a:r>
              <a:rPr lang="en-US"/>
              <a:t> </a:t>
            </a:r>
          </a:p>
        </p:txBody>
      </p:sp>
      <p:sp>
        <p:nvSpPr>
          <p:cNvPr id="18" name="Picture Placeholder 12">
            <a:extLst>
              <a:ext uri="{FF2B5EF4-FFF2-40B4-BE49-F238E27FC236}">
                <a16:creationId xmlns:a16="http://schemas.microsoft.com/office/drawing/2014/main" id="{880B43E9-EB80-4B3F-AFA8-F06A437BD967}"/>
              </a:ext>
            </a:extLst>
          </p:cNvPr>
          <p:cNvSpPr>
            <a:spLocks noGrp="1"/>
          </p:cNvSpPr>
          <p:nvPr>
            <p:ph type="pic" sz="quarter" idx="27" hasCustomPrompt="1"/>
          </p:nvPr>
        </p:nvSpPr>
        <p:spPr>
          <a:xfrm>
            <a:off x="3556658" y="3290058"/>
            <a:ext cx="712881" cy="712881"/>
          </a:xfrm>
          <a:prstGeom prst="ellipse">
            <a:avLst/>
          </a:prstGeom>
          <a:ln w="19050">
            <a:solidFill>
              <a:schemeClr val="bg1"/>
            </a:solidFill>
          </a:ln>
        </p:spPr>
        <p:txBody>
          <a:bodyPr>
            <a:normAutofit/>
          </a:bodyPr>
          <a:lstStyle>
            <a:lvl1pPr>
              <a:defRPr sz="1600"/>
            </a:lvl1pPr>
          </a:lstStyle>
          <a:p>
            <a:r>
              <a:rPr lang="en-US"/>
              <a:t> </a:t>
            </a:r>
          </a:p>
        </p:txBody>
      </p:sp>
      <p:sp>
        <p:nvSpPr>
          <p:cNvPr id="19" name="Picture Placeholder 12">
            <a:extLst>
              <a:ext uri="{FF2B5EF4-FFF2-40B4-BE49-F238E27FC236}">
                <a16:creationId xmlns:a16="http://schemas.microsoft.com/office/drawing/2014/main" id="{194D3F7C-83BD-4F1B-9B46-9E7ADE6BA1DC}"/>
              </a:ext>
            </a:extLst>
          </p:cNvPr>
          <p:cNvSpPr>
            <a:spLocks noGrp="1"/>
          </p:cNvSpPr>
          <p:nvPr>
            <p:ph type="pic" sz="quarter" idx="28" hasCustomPrompt="1"/>
          </p:nvPr>
        </p:nvSpPr>
        <p:spPr>
          <a:xfrm>
            <a:off x="5008575" y="3290058"/>
            <a:ext cx="712881" cy="712881"/>
          </a:xfrm>
          <a:prstGeom prst="ellipse">
            <a:avLst/>
          </a:prstGeom>
          <a:ln w="19050">
            <a:solidFill>
              <a:schemeClr val="bg1"/>
            </a:solidFill>
          </a:ln>
        </p:spPr>
        <p:txBody>
          <a:bodyPr>
            <a:normAutofit/>
          </a:bodyPr>
          <a:lstStyle>
            <a:lvl1pPr>
              <a:defRPr sz="1600"/>
            </a:lvl1pPr>
          </a:lstStyle>
          <a:p>
            <a:r>
              <a:rPr lang="en-US"/>
              <a:t> </a:t>
            </a:r>
          </a:p>
        </p:txBody>
      </p:sp>
      <p:sp>
        <p:nvSpPr>
          <p:cNvPr id="20" name="Picture Placeholder 12">
            <a:extLst>
              <a:ext uri="{FF2B5EF4-FFF2-40B4-BE49-F238E27FC236}">
                <a16:creationId xmlns:a16="http://schemas.microsoft.com/office/drawing/2014/main" id="{F8117EFF-BAEA-4B81-9EC3-5F157B56D5FC}"/>
              </a:ext>
            </a:extLst>
          </p:cNvPr>
          <p:cNvSpPr>
            <a:spLocks noGrp="1"/>
          </p:cNvSpPr>
          <p:nvPr>
            <p:ph type="pic" sz="quarter" idx="29" hasCustomPrompt="1"/>
          </p:nvPr>
        </p:nvSpPr>
        <p:spPr>
          <a:xfrm>
            <a:off x="6460492" y="3290058"/>
            <a:ext cx="712881" cy="712881"/>
          </a:xfrm>
          <a:prstGeom prst="ellipse">
            <a:avLst/>
          </a:prstGeom>
          <a:ln w="19050">
            <a:solidFill>
              <a:schemeClr val="bg1"/>
            </a:solidFill>
          </a:ln>
        </p:spPr>
        <p:txBody>
          <a:bodyPr>
            <a:normAutofit/>
          </a:bodyPr>
          <a:lstStyle>
            <a:lvl1pPr>
              <a:defRPr sz="1600"/>
            </a:lvl1pPr>
          </a:lstStyle>
          <a:p>
            <a:r>
              <a:rPr lang="en-US"/>
              <a:t> </a:t>
            </a:r>
          </a:p>
        </p:txBody>
      </p:sp>
      <p:sp>
        <p:nvSpPr>
          <p:cNvPr id="21" name="Picture Placeholder 12">
            <a:extLst>
              <a:ext uri="{FF2B5EF4-FFF2-40B4-BE49-F238E27FC236}">
                <a16:creationId xmlns:a16="http://schemas.microsoft.com/office/drawing/2014/main" id="{F3D91DB9-505E-44BB-8C85-07C84C18F853}"/>
              </a:ext>
            </a:extLst>
          </p:cNvPr>
          <p:cNvSpPr>
            <a:spLocks noGrp="1"/>
          </p:cNvSpPr>
          <p:nvPr>
            <p:ph type="pic" sz="quarter" idx="30" hasCustomPrompt="1"/>
          </p:nvPr>
        </p:nvSpPr>
        <p:spPr>
          <a:xfrm>
            <a:off x="7912409" y="3290058"/>
            <a:ext cx="712881" cy="712881"/>
          </a:xfrm>
          <a:prstGeom prst="ellipse">
            <a:avLst/>
          </a:prstGeom>
          <a:ln w="19050">
            <a:solidFill>
              <a:schemeClr val="bg1"/>
            </a:solidFill>
          </a:ln>
        </p:spPr>
        <p:txBody>
          <a:bodyPr>
            <a:normAutofit/>
          </a:bodyPr>
          <a:lstStyle>
            <a:lvl1pPr>
              <a:defRPr sz="1600"/>
            </a:lvl1pPr>
          </a:lstStyle>
          <a:p>
            <a:r>
              <a:rPr lang="en-US"/>
              <a:t> </a:t>
            </a:r>
          </a:p>
        </p:txBody>
      </p:sp>
      <p:sp>
        <p:nvSpPr>
          <p:cNvPr id="25" name="Picture Placeholder 12">
            <a:extLst>
              <a:ext uri="{FF2B5EF4-FFF2-40B4-BE49-F238E27FC236}">
                <a16:creationId xmlns:a16="http://schemas.microsoft.com/office/drawing/2014/main" id="{08E73165-CF23-4748-8087-270A443D1A08}"/>
              </a:ext>
            </a:extLst>
          </p:cNvPr>
          <p:cNvSpPr>
            <a:spLocks noGrp="1"/>
          </p:cNvSpPr>
          <p:nvPr>
            <p:ph type="pic" sz="quarter" idx="34" hasCustomPrompt="1"/>
          </p:nvPr>
        </p:nvSpPr>
        <p:spPr>
          <a:xfrm>
            <a:off x="9364326" y="3290058"/>
            <a:ext cx="712881" cy="712881"/>
          </a:xfrm>
          <a:prstGeom prst="ellipse">
            <a:avLst/>
          </a:prstGeom>
          <a:ln w="19050">
            <a:solidFill>
              <a:schemeClr val="bg1"/>
            </a:solidFill>
          </a:ln>
        </p:spPr>
        <p:txBody>
          <a:bodyPr>
            <a:normAutofit/>
          </a:bodyPr>
          <a:lstStyle>
            <a:lvl1pPr>
              <a:defRPr sz="1600"/>
            </a:lvl1pPr>
          </a:lstStyle>
          <a:p>
            <a:r>
              <a:rPr lang="en-US"/>
              <a:t> </a:t>
            </a:r>
          </a:p>
        </p:txBody>
      </p:sp>
      <p:sp>
        <p:nvSpPr>
          <p:cNvPr id="27" name="Picture Placeholder 12">
            <a:extLst>
              <a:ext uri="{FF2B5EF4-FFF2-40B4-BE49-F238E27FC236}">
                <a16:creationId xmlns:a16="http://schemas.microsoft.com/office/drawing/2014/main" id="{CBA665F4-B1E1-46ED-B537-AC5DA8E7DBD5}"/>
              </a:ext>
            </a:extLst>
          </p:cNvPr>
          <p:cNvSpPr>
            <a:spLocks noGrp="1"/>
          </p:cNvSpPr>
          <p:nvPr>
            <p:ph type="pic" sz="quarter" idx="36" hasCustomPrompt="1"/>
          </p:nvPr>
        </p:nvSpPr>
        <p:spPr>
          <a:xfrm>
            <a:off x="10816246" y="3290058"/>
            <a:ext cx="712881" cy="712881"/>
          </a:xfrm>
          <a:prstGeom prst="ellipse">
            <a:avLst/>
          </a:prstGeom>
          <a:ln w="19050">
            <a:solidFill>
              <a:schemeClr val="bg1"/>
            </a:solidFill>
          </a:ln>
        </p:spPr>
        <p:txBody>
          <a:bodyPr>
            <a:normAutofit/>
          </a:bodyPr>
          <a:lstStyle>
            <a:lvl1pPr>
              <a:defRPr sz="1600"/>
            </a:lvl1pPr>
          </a:lstStyle>
          <a:p>
            <a:r>
              <a:rPr lang="en-US"/>
              <a:t> </a:t>
            </a:r>
          </a:p>
        </p:txBody>
      </p:sp>
      <p:sp>
        <p:nvSpPr>
          <p:cNvPr id="28" name="Text Placeholder 3">
            <a:extLst>
              <a:ext uri="{FF2B5EF4-FFF2-40B4-BE49-F238E27FC236}">
                <a16:creationId xmlns:a16="http://schemas.microsoft.com/office/drawing/2014/main" id="{F90B2D0E-77EE-46A8-AD77-F61245B6E3C2}"/>
              </a:ext>
            </a:extLst>
          </p:cNvPr>
          <p:cNvSpPr>
            <a:spLocks noGrp="1"/>
          </p:cNvSpPr>
          <p:nvPr>
            <p:ph type="body" sz="quarter" idx="37" hasCustomPrompt="1"/>
          </p:nvPr>
        </p:nvSpPr>
        <p:spPr>
          <a:xfrm>
            <a:off x="3279425" y="5334988"/>
            <a:ext cx="2719261" cy="1054926"/>
          </a:xfrm>
          <a:prstGeom prst="roundRect">
            <a:avLst>
              <a:gd name="adj" fmla="val 6344"/>
            </a:avLst>
          </a:prstGeom>
          <a:noFill/>
          <a:ln w="15875" cap="rnd">
            <a:solidFill>
              <a:srgbClr val="027ACC"/>
            </a:solidFill>
            <a:prstDash val="sysDash"/>
          </a:ln>
          <a:effectLst/>
        </p:spPr>
        <p:txBody>
          <a:bodyPr lIns="1280160" tIns="45720" anchor="ctr">
            <a:noAutofit/>
          </a:bodyPr>
          <a:lstStyle>
            <a:lvl1pPr algn="ctr">
              <a:spcBef>
                <a:spcPts val="0"/>
              </a:spcBef>
              <a:defRPr sz="1100">
                <a:solidFill>
                  <a:srgbClr val="027ACC"/>
                </a:solidFill>
              </a:defRPr>
            </a:lvl1pPr>
            <a:lvl2pPr algn="ctr">
              <a:spcBef>
                <a:spcPts val="0"/>
              </a:spcBef>
              <a:defRPr lang="en-US" sz="900" kern="1200" dirty="0">
                <a:solidFill>
                  <a:schemeClr val="tx1"/>
                </a:solidFill>
                <a:latin typeface="Segoe UI" panose="020B0502040204020203" pitchFamily="34" charset="0"/>
                <a:ea typeface="+mn-ea"/>
                <a:cs typeface="Segoe UI" panose="020B0502040204020203" pitchFamily="34" charset="0"/>
              </a:defRPr>
            </a:lvl2pPr>
            <a:lvl3pPr algn="ctr">
              <a:defRPr sz="1200"/>
            </a:lvl3pPr>
            <a:lvl4pPr algn="ctr">
              <a:defRPr sz="1200"/>
            </a:lvl4pPr>
            <a:lvl5pPr algn="ctr">
              <a:defRPr sz="1200"/>
            </a:lvl5pPr>
          </a:lstStyle>
          <a:p>
            <a:pPr lvl="0"/>
            <a:r>
              <a:rPr lang="en-US"/>
              <a:t>Name</a:t>
            </a:r>
          </a:p>
          <a:p>
            <a:pPr marL="0" lvl="1" indent="0" algn="ctr" defTabSz="914400" rtl="0" eaLnBrk="1" latinLnBrk="0" hangingPunct="1">
              <a:lnSpc>
                <a:spcPct val="100000"/>
              </a:lnSpc>
              <a:spcBef>
                <a:spcPts val="0"/>
              </a:spcBef>
              <a:buFont typeface="Arial" panose="020B0604020202020204" pitchFamily="34" charset="0"/>
              <a:buNone/>
            </a:pPr>
            <a:r>
              <a:rPr lang="en-US"/>
              <a:t>Second level</a:t>
            </a:r>
          </a:p>
        </p:txBody>
      </p:sp>
      <p:sp>
        <p:nvSpPr>
          <p:cNvPr id="29" name="Text Placeholder 3">
            <a:extLst>
              <a:ext uri="{FF2B5EF4-FFF2-40B4-BE49-F238E27FC236}">
                <a16:creationId xmlns:a16="http://schemas.microsoft.com/office/drawing/2014/main" id="{BBC7FC69-94EB-47C4-9176-B6BA23CB90D8}"/>
              </a:ext>
            </a:extLst>
          </p:cNvPr>
          <p:cNvSpPr>
            <a:spLocks noGrp="1"/>
          </p:cNvSpPr>
          <p:nvPr>
            <p:ph type="body" sz="quarter" idx="38" hasCustomPrompt="1"/>
          </p:nvPr>
        </p:nvSpPr>
        <p:spPr>
          <a:xfrm>
            <a:off x="6183259" y="5334988"/>
            <a:ext cx="2719261" cy="1054926"/>
          </a:xfrm>
          <a:prstGeom prst="roundRect">
            <a:avLst>
              <a:gd name="adj" fmla="val 6344"/>
            </a:avLst>
          </a:prstGeom>
          <a:noFill/>
          <a:ln w="15875" cap="rnd">
            <a:solidFill>
              <a:srgbClr val="027ACC"/>
            </a:solidFill>
            <a:prstDash val="sysDash"/>
          </a:ln>
          <a:effectLst/>
        </p:spPr>
        <p:txBody>
          <a:bodyPr lIns="1280160" tIns="45720" anchor="ctr">
            <a:noAutofit/>
          </a:bodyPr>
          <a:lstStyle>
            <a:lvl1pPr algn="ctr">
              <a:spcBef>
                <a:spcPts val="0"/>
              </a:spcBef>
              <a:defRPr sz="1100">
                <a:solidFill>
                  <a:srgbClr val="027ACC"/>
                </a:solidFill>
              </a:defRPr>
            </a:lvl1pPr>
            <a:lvl2pPr algn="ctr">
              <a:spcBef>
                <a:spcPts val="0"/>
              </a:spcBef>
              <a:defRPr lang="en-US" sz="900" kern="1200" dirty="0">
                <a:solidFill>
                  <a:schemeClr val="tx1"/>
                </a:solidFill>
                <a:latin typeface="Segoe UI" panose="020B0502040204020203" pitchFamily="34" charset="0"/>
                <a:ea typeface="+mn-ea"/>
                <a:cs typeface="Segoe UI" panose="020B0502040204020203" pitchFamily="34" charset="0"/>
              </a:defRPr>
            </a:lvl2pPr>
            <a:lvl3pPr algn="ctr">
              <a:defRPr sz="1200"/>
            </a:lvl3pPr>
            <a:lvl4pPr algn="ctr">
              <a:defRPr sz="1200"/>
            </a:lvl4pPr>
            <a:lvl5pPr algn="ctr">
              <a:defRPr sz="1200"/>
            </a:lvl5pPr>
          </a:lstStyle>
          <a:p>
            <a:pPr lvl="0"/>
            <a:r>
              <a:rPr lang="en-US"/>
              <a:t>Name</a:t>
            </a:r>
          </a:p>
          <a:p>
            <a:pPr marL="0" lvl="1" indent="0" algn="ctr" defTabSz="914400" rtl="0" eaLnBrk="1" latinLnBrk="0" hangingPunct="1">
              <a:lnSpc>
                <a:spcPct val="100000"/>
              </a:lnSpc>
              <a:spcBef>
                <a:spcPts val="0"/>
              </a:spcBef>
              <a:buFont typeface="Arial" panose="020B0604020202020204" pitchFamily="34" charset="0"/>
              <a:buNone/>
            </a:pPr>
            <a:r>
              <a:rPr lang="en-US"/>
              <a:t>Second level</a:t>
            </a:r>
          </a:p>
        </p:txBody>
      </p:sp>
      <p:sp>
        <p:nvSpPr>
          <p:cNvPr id="30" name="Picture Placeholder 12">
            <a:extLst>
              <a:ext uri="{FF2B5EF4-FFF2-40B4-BE49-F238E27FC236}">
                <a16:creationId xmlns:a16="http://schemas.microsoft.com/office/drawing/2014/main" id="{032509F8-ACBF-42FA-AFB2-265269EAC82A}"/>
              </a:ext>
            </a:extLst>
          </p:cNvPr>
          <p:cNvSpPr>
            <a:spLocks noGrp="1"/>
          </p:cNvSpPr>
          <p:nvPr>
            <p:ph type="pic" sz="quarter" idx="39" hasCustomPrompt="1"/>
          </p:nvPr>
        </p:nvSpPr>
        <p:spPr>
          <a:xfrm>
            <a:off x="3556658" y="5506011"/>
            <a:ext cx="712881" cy="712881"/>
          </a:xfrm>
          <a:prstGeom prst="ellipse">
            <a:avLst/>
          </a:prstGeom>
          <a:ln w="19050">
            <a:solidFill>
              <a:srgbClr val="027ACC"/>
            </a:solidFill>
          </a:ln>
        </p:spPr>
        <p:txBody>
          <a:bodyPr>
            <a:normAutofit/>
          </a:bodyPr>
          <a:lstStyle>
            <a:lvl1pPr>
              <a:defRPr sz="1600"/>
            </a:lvl1pPr>
          </a:lstStyle>
          <a:p>
            <a:r>
              <a:rPr lang="en-US"/>
              <a:t> </a:t>
            </a:r>
          </a:p>
        </p:txBody>
      </p:sp>
      <p:sp>
        <p:nvSpPr>
          <p:cNvPr id="31" name="Picture Placeholder 12">
            <a:extLst>
              <a:ext uri="{FF2B5EF4-FFF2-40B4-BE49-F238E27FC236}">
                <a16:creationId xmlns:a16="http://schemas.microsoft.com/office/drawing/2014/main" id="{6F0EB409-E62D-4FAA-A28C-074071983984}"/>
              </a:ext>
            </a:extLst>
          </p:cNvPr>
          <p:cNvSpPr>
            <a:spLocks noGrp="1"/>
          </p:cNvSpPr>
          <p:nvPr>
            <p:ph type="pic" sz="quarter" idx="40" hasCustomPrompt="1"/>
          </p:nvPr>
        </p:nvSpPr>
        <p:spPr>
          <a:xfrm>
            <a:off x="6460492" y="5506011"/>
            <a:ext cx="712881" cy="712881"/>
          </a:xfrm>
          <a:prstGeom prst="ellipse">
            <a:avLst/>
          </a:prstGeom>
          <a:ln w="19050">
            <a:solidFill>
              <a:srgbClr val="027ACC"/>
            </a:solidFill>
          </a:ln>
        </p:spPr>
        <p:txBody>
          <a:bodyPr>
            <a:normAutofit/>
          </a:bodyPr>
          <a:lstStyle>
            <a:lvl1pPr>
              <a:defRPr sz="1600"/>
            </a:lvl1pPr>
          </a:lstStyle>
          <a:p>
            <a:r>
              <a:rPr lang="en-US"/>
              <a:t> </a:t>
            </a:r>
          </a:p>
        </p:txBody>
      </p:sp>
    </p:spTree>
    <p:extLst>
      <p:ext uri="{BB962C8B-B14F-4D97-AF65-F5344CB8AC3E}">
        <p14:creationId xmlns:p14="http://schemas.microsoft.com/office/powerpoint/2010/main" val="336479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F99204E2-8E43-4A8F-BADD-07B1419FFFA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43314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5C3CDFA8-93E2-4961-89CB-5C4C940DE0C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93688" y="298375"/>
            <a:ext cx="2626331" cy="868680"/>
          </a:xfrm>
          <a:prstGeom prst="rect">
            <a:avLst/>
          </a:prstGeom>
        </p:spPr>
      </p:pic>
    </p:spTree>
    <p:extLst>
      <p:ext uri="{BB962C8B-B14F-4D97-AF65-F5344CB8AC3E}">
        <p14:creationId xmlns:p14="http://schemas.microsoft.com/office/powerpoint/2010/main" val="2626196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199842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19D95531-23C9-4EE9-AC38-5F30D91414D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6331" cy="868680"/>
          </a:xfrm>
          <a:prstGeom prst="rect">
            <a:avLst/>
          </a:prstGeom>
        </p:spPr>
      </p:pic>
    </p:spTree>
    <p:extLst>
      <p:ext uri="{BB962C8B-B14F-4D97-AF65-F5344CB8AC3E}">
        <p14:creationId xmlns:p14="http://schemas.microsoft.com/office/powerpoint/2010/main" val="82142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361950"/>
            <a:ext cx="11018520" cy="461665"/>
          </a:xfrm>
        </p:spPr>
        <p:txBody>
          <a:bodyPr/>
          <a:lstStyle>
            <a:lvl1pPr>
              <a:defRPr sz="3000">
                <a:solidFill>
                  <a:srgbClr val="000000"/>
                </a:solidFill>
              </a:defRPr>
            </a:lvl1pPr>
          </a:lstStyle>
          <a:p>
            <a:r>
              <a:rPr lang="en-US"/>
              <a:t>Click to edit Master title style</a:t>
            </a:r>
          </a:p>
        </p:txBody>
      </p:sp>
      <p:sp>
        <p:nvSpPr>
          <p:cNvPr id="2" name="TextBox 1">
            <a:extLst>
              <a:ext uri="{FF2B5EF4-FFF2-40B4-BE49-F238E27FC236}">
                <a16:creationId xmlns:a16="http://schemas.microsoft.com/office/drawing/2014/main" id="{012DCF9F-240F-4ABC-80AE-7E675D8D3AF4}"/>
              </a:ext>
            </a:extLst>
          </p:cNvPr>
          <p:cNvSpPr txBox="1"/>
          <p:nvPr userDrawn="1"/>
        </p:nvSpPr>
        <p:spPr>
          <a:xfrm>
            <a:off x="5257629" y="6648784"/>
            <a:ext cx="1676741"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200"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F0B90C78-4E3F-43A9-8116-5215E2061886}"/>
              </a:ext>
            </a:extLst>
          </p:cNvPr>
          <p:cNvSpPr txBox="1"/>
          <p:nvPr userDrawn="1"/>
        </p:nvSpPr>
        <p:spPr>
          <a:xfrm>
            <a:off x="11733783" y="6571840"/>
            <a:ext cx="885371" cy="184666"/>
          </a:xfrm>
          <a:prstGeom prst="rect">
            <a:avLst/>
          </a:prstGeom>
          <a:noFill/>
        </p:spPr>
        <p:txBody>
          <a:bodyPr wrap="square" lIns="0" tIns="0" rIns="0" bIns="0" rtlCol="0">
            <a:spAutoFit/>
          </a:bodyPr>
          <a:lstStyle/>
          <a:p>
            <a:pPr algn="l"/>
            <a:fld id="{F24BAB30-5F2E-43E6-A7BF-7E13589EE151}" type="slidenum">
              <a:rPr lang="en-US" sz="1200" smtClean="0">
                <a:solidFill>
                  <a:schemeClr val="bg1">
                    <a:lumMod val="65000"/>
                  </a:schemeClr>
                </a:solidFill>
              </a:rPr>
              <a:t>‹#›</a:t>
            </a:fld>
            <a:endParaRPr lang="en-US" sz="1200">
              <a:solidFill>
                <a:schemeClr val="bg1">
                  <a:lumMod val="65000"/>
                </a:schemeClr>
              </a:solidFill>
            </a:endParaRPr>
          </a:p>
        </p:txBody>
      </p:sp>
    </p:spTree>
    <p:extLst>
      <p:ext uri="{BB962C8B-B14F-4D97-AF65-F5344CB8AC3E}">
        <p14:creationId xmlns:p14="http://schemas.microsoft.com/office/powerpoint/2010/main" val="3407238777"/>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36195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405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28939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6840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B212BA06-CAE6-43B7-901F-719369A269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Graphic 2">
            <a:extLst>
              <a:ext uri="{FF2B5EF4-FFF2-40B4-BE49-F238E27FC236}">
                <a16:creationId xmlns:a16="http://schemas.microsoft.com/office/drawing/2014/main" id="{DCCCC31D-8415-40B5-A073-DE43C2A4F94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2042" y="6328882"/>
            <a:ext cx="2794926" cy="172771"/>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75348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336009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57401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1445857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677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924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8428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5478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63342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31973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2640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622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41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3960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76362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07495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Normal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8F1313-A578-4042-B3E5-471189A76224}"/>
              </a:ext>
            </a:extLst>
          </p:cNvPr>
          <p:cNvSpPr/>
          <p:nvPr/>
        </p:nvSpPr>
        <p:spPr>
          <a:xfrm>
            <a:off x="0" y="0"/>
            <a:ext cx="12192000" cy="118319"/>
          </a:xfrm>
          <a:prstGeom prst="rect">
            <a:avLst/>
          </a:prstGeom>
          <a:solidFill>
            <a:srgbClr val="0F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E9730F-D988-43CB-B677-3D444FF874C6}"/>
              </a:ext>
            </a:extLst>
          </p:cNvPr>
          <p:cNvSpPr/>
          <p:nvPr/>
        </p:nvSpPr>
        <p:spPr>
          <a:xfrm>
            <a:off x="5376000" y="-1"/>
            <a:ext cx="1440000" cy="118319"/>
          </a:xfrm>
          <a:prstGeom prst="rect">
            <a:avLst/>
          </a:prstGeom>
          <a:solidFill>
            <a:srgbClr val="E2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3823B9EE-A1ED-4983-9636-D78B00094F8E}"/>
              </a:ext>
            </a:extLst>
          </p:cNvPr>
          <p:cNvSpPr txBox="1">
            <a:spLocks/>
          </p:cNvSpPr>
          <p:nvPr/>
        </p:nvSpPr>
        <p:spPr>
          <a:xfrm>
            <a:off x="442913" y="6356350"/>
            <a:ext cx="4222749" cy="365125"/>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prstClr val="black">
                    <a:tint val="75000"/>
                  </a:prstClr>
                </a:solidFill>
                <a:latin typeface="Calibri"/>
              </a:rPr>
              <a:t>Metaswitch Networks | Proprietary and confidential | © 2020 | </a:t>
            </a:r>
            <a:fld id="{B4DD7487-3E30-400A-9355-A2F65FBAAD7F}" type="slidenum">
              <a:rPr lang="en-US" smtClean="0">
                <a:solidFill>
                  <a:prstClr val="black">
                    <a:tint val="75000"/>
                  </a:prstClr>
                </a:solidFill>
                <a:latin typeface="Calibri"/>
              </a:rPr>
              <a:t>‹#›</a:t>
            </a:fld>
            <a:endParaRPr lang="en-ID">
              <a:solidFill>
                <a:prstClr val="black">
                  <a:tint val="75000"/>
                </a:prstClr>
              </a:solidFill>
              <a:latin typeface="Calibri"/>
            </a:endParaRPr>
          </a:p>
        </p:txBody>
      </p:sp>
      <p:sp>
        <p:nvSpPr>
          <p:cNvPr id="12" name="Rectangle 11">
            <a:extLst>
              <a:ext uri="{FF2B5EF4-FFF2-40B4-BE49-F238E27FC236}">
                <a16:creationId xmlns:a16="http://schemas.microsoft.com/office/drawing/2014/main" id="{ECB20821-FDE1-4B3F-9D52-21B5E0EFB459}"/>
              </a:ext>
            </a:extLst>
          </p:cNvPr>
          <p:cNvSpPr/>
          <p:nvPr userDrawn="1"/>
        </p:nvSpPr>
        <p:spPr>
          <a:xfrm>
            <a:off x="0" y="0"/>
            <a:ext cx="12192000" cy="118319"/>
          </a:xfrm>
          <a:prstGeom prst="rect">
            <a:avLst/>
          </a:prstGeom>
          <a:solidFill>
            <a:srgbClr val="0F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376A16-EE89-42EF-B3A3-5A965333AD67}"/>
              </a:ext>
            </a:extLst>
          </p:cNvPr>
          <p:cNvSpPr/>
          <p:nvPr userDrawn="1"/>
        </p:nvSpPr>
        <p:spPr>
          <a:xfrm>
            <a:off x="5376000" y="-1"/>
            <a:ext cx="1440000" cy="118319"/>
          </a:xfrm>
          <a:prstGeom prst="rect">
            <a:avLst/>
          </a:prstGeom>
          <a:solidFill>
            <a:srgbClr val="E2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4">
            <a:extLst>
              <a:ext uri="{FF2B5EF4-FFF2-40B4-BE49-F238E27FC236}">
                <a16:creationId xmlns:a16="http://schemas.microsoft.com/office/drawing/2014/main" id="{4AD23309-63B5-475D-A316-CE9C4F022650}"/>
              </a:ext>
            </a:extLst>
          </p:cNvPr>
          <p:cNvSpPr txBox="1">
            <a:spLocks/>
          </p:cNvSpPr>
          <p:nvPr userDrawn="1"/>
        </p:nvSpPr>
        <p:spPr>
          <a:xfrm>
            <a:off x="442913" y="6356350"/>
            <a:ext cx="4222749" cy="365125"/>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bg1">
                    <a:lumMod val="50000"/>
                  </a:schemeClr>
                </a:solidFill>
                <a:latin typeface="Calibri"/>
              </a:rPr>
              <a:t>Metaswitch Networks | Proprietary and confidential | © 2020 | </a:t>
            </a:r>
            <a:fld id="{B4DD7487-3E30-400A-9355-A2F65FBAAD7F}" type="slidenum">
              <a:rPr lang="en-US" smtClean="0">
                <a:solidFill>
                  <a:schemeClr val="bg1">
                    <a:lumMod val="50000"/>
                  </a:schemeClr>
                </a:solidFill>
                <a:latin typeface="Calibri"/>
              </a:rPr>
              <a:t>‹#›</a:t>
            </a:fld>
            <a:endParaRPr lang="en-ID">
              <a:solidFill>
                <a:schemeClr val="bg1">
                  <a:lumMod val="50000"/>
                </a:schemeClr>
              </a:solidFill>
              <a:latin typeface="Calibri"/>
            </a:endParaRPr>
          </a:p>
        </p:txBody>
      </p:sp>
      <p:sp>
        <p:nvSpPr>
          <p:cNvPr id="15" name="Title 1">
            <a:extLst>
              <a:ext uri="{FF2B5EF4-FFF2-40B4-BE49-F238E27FC236}">
                <a16:creationId xmlns:a16="http://schemas.microsoft.com/office/drawing/2014/main" id="{5F775C2C-8B15-4893-91B2-0EDB5D102802}"/>
              </a:ext>
            </a:extLst>
          </p:cNvPr>
          <p:cNvSpPr>
            <a:spLocks noGrp="1"/>
          </p:cNvSpPr>
          <p:nvPr>
            <p:ph type="title" hasCustomPrompt="1"/>
          </p:nvPr>
        </p:nvSpPr>
        <p:spPr>
          <a:xfrm>
            <a:off x="442913" y="263766"/>
            <a:ext cx="11306175" cy="529468"/>
          </a:xfrm>
        </p:spPr>
        <p:txBody>
          <a:bodyPr tIns="72000" bIns="36000">
            <a:normAutofit/>
          </a:bodyPr>
          <a:lstStyle>
            <a:lvl1pPr>
              <a:lnSpc>
                <a:spcPct val="100000"/>
              </a:lnSpc>
              <a:defRPr sz="3600" b="1">
                <a:solidFill>
                  <a:srgbClr val="0F375D"/>
                </a:solidFill>
                <a:latin typeface="+mj-lt"/>
              </a:defRPr>
            </a:lvl1pPr>
          </a:lstStyle>
          <a:p>
            <a:r>
              <a:rPr lang="en-US"/>
              <a:t>Insert Chart Title</a:t>
            </a:r>
          </a:p>
        </p:txBody>
      </p:sp>
      <p:pic>
        <p:nvPicPr>
          <p:cNvPr id="16" name="Picture 15">
            <a:extLst>
              <a:ext uri="{FF2B5EF4-FFF2-40B4-BE49-F238E27FC236}">
                <a16:creationId xmlns:a16="http://schemas.microsoft.com/office/drawing/2014/main" id="{D6F964FB-93E3-45A9-A599-8F32B7B073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3499" y="6424063"/>
            <a:ext cx="1430107" cy="229697"/>
          </a:xfrm>
          <a:prstGeom prst="rect">
            <a:avLst/>
          </a:prstGeom>
        </p:spPr>
      </p:pic>
    </p:spTree>
    <p:extLst>
      <p:ext uri="{BB962C8B-B14F-4D97-AF65-F5344CB8AC3E}">
        <p14:creationId xmlns:p14="http://schemas.microsoft.com/office/powerpoint/2010/main" val="1970179465"/>
      </p:ext>
    </p:extLst>
  </p:cSld>
  <p:clrMapOvr>
    <a:masterClrMapping/>
  </p:clrMapOvr>
  <p:extLst>
    <p:ext uri="{DCECCB84-F9BA-43D5-87BE-67443E8EF086}">
      <p15:sldGuideLst xmlns:p15="http://schemas.microsoft.com/office/powerpoint/2012/main">
        <p15:guide id="1" pos="7401">
          <p15:clr>
            <a:srgbClr val="FBAE40"/>
          </p15:clr>
        </p15:guide>
        <p15:guide id="2" pos="279">
          <p15:clr>
            <a:srgbClr val="FBAE40"/>
          </p15:clr>
        </p15:guide>
        <p15:guide id="3" orient="horz" pos="278">
          <p15:clr>
            <a:srgbClr val="FBAE40"/>
          </p15:clr>
        </p15:guide>
        <p15:guide id="4" orient="horz" pos="3906">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269241" y="964972"/>
            <a:ext cx="11653518" cy="506972"/>
          </a:xfrm>
        </p:spPr>
        <p:txBody>
          <a:bodyPr wrap="square">
            <a:spAutoFit/>
          </a:bodyPr>
          <a:lstStyle>
            <a:lvl1pPr marL="0" indent="0">
              <a:spcBef>
                <a:spcPts val="1200"/>
              </a:spcBef>
              <a:buClr>
                <a:schemeClr val="tx1"/>
              </a:buClr>
              <a:buFont typeface="Wingdings" panose="05000000000000000000" pitchFamily="2" charset="2"/>
              <a:buNone/>
              <a:defRPr sz="2353" b="0">
                <a:solidFill>
                  <a:schemeClr val="tx2"/>
                </a:solidFill>
                <a:latin typeface="+mn-lt"/>
              </a:defRPr>
            </a:lvl1pPr>
            <a:lvl2pPr marL="250531" indent="0">
              <a:buFont typeface="Wingdings" panose="05000000000000000000" pitchFamily="2" charset="2"/>
              <a:buNone/>
              <a:defRPr sz="2353" b="0"/>
            </a:lvl2pPr>
            <a:lvl3pPr marL="441929" indent="0">
              <a:buFont typeface="Wingdings" panose="05000000000000000000" pitchFamily="2" charset="2"/>
              <a:buNone/>
              <a:tabLst/>
              <a:defRPr sz="2157" b="0"/>
            </a:lvl3pPr>
            <a:lvl4pPr marL="639553" indent="0">
              <a:buFont typeface="Wingdings" panose="05000000000000000000" pitchFamily="2" charset="2"/>
              <a:buNone/>
              <a:defRPr sz="2157" b="0"/>
            </a:lvl4pPr>
            <a:lvl5pPr marL="837176" indent="0">
              <a:buFont typeface="Wingdings" panose="05000000000000000000" pitchFamily="2" charset="2"/>
              <a:buNone/>
              <a:tabLst/>
              <a:defRPr sz="2157" b="0"/>
            </a:lvl5pPr>
          </a:lstStyle>
          <a:p>
            <a:pPr lvl="0"/>
            <a:r>
              <a:rPr lang="en-US"/>
              <a:t>Click to edit Master text styles</a:t>
            </a:r>
          </a:p>
        </p:txBody>
      </p:sp>
    </p:spTree>
    <p:extLst>
      <p:ext uri="{BB962C8B-B14F-4D97-AF65-F5344CB8AC3E}">
        <p14:creationId xmlns:p14="http://schemas.microsoft.com/office/powerpoint/2010/main" val="207190794"/>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4734F4-3FD7-4F8E-B502-A8642F06BAB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2" name="TextBox 11">
            <a:extLst>
              <a:ext uri="{FF2B5EF4-FFF2-40B4-BE49-F238E27FC236}">
                <a16:creationId xmlns:a16="http://schemas.microsoft.com/office/drawing/2014/main" id="{17CBB113-496E-4A60-BDBB-A5C24933AD65}"/>
              </a:ext>
            </a:extLst>
          </p:cNvPr>
          <p:cNvSpPr txBox="1"/>
          <p:nvPr userDrawn="1"/>
        </p:nvSpPr>
        <p:spPr>
          <a:xfrm>
            <a:off x="582043" y="6056115"/>
            <a:ext cx="4174107" cy="215444"/>
          </a:xfrm>
          <a:prstGeom prst="rect">
            <a:avLst/>
          </a:prstGeom>
          <a:noFill/>
        </p:spPr>
        <p:txBody>
          <a:bodyPr wrap="square" lIns="0" tIns="0" rIns="0" bIns="0" rtlCol="0">
            <a:spAutoFit/>
          </a:bodyPr>
          <a:lstStyle/>
          <a:p>
            <a:pPr algn="l"/>
            <a:r>
              <a:rPr lang="en-US" sz="1400">
                <a:solidFill>
                  <a:schemeClr val="accent1"/>
                </a:solidFill>
                <a:latin typeface="+mj-lt"/>
              </a:rPr>
              <a:t>Azure Office of the CTO</a:t>
            </a:r>
          </a:p>
        </p:txBody>
      </p:sp>
      <p:pic>
        <p:nvPicPr>
          <p:cNvPr id="6" name="Picture 5">
            <a:extLst>
              <a:ext uri="{FF2B5EF4-FFF2-40B4-BE49-F238E27FC236}">
                <a16:creationId xmlns:a16="http://schemas.microsoft.com/office/drawing/2014/main" id="{8D187BAD-E25C-4377-B3F1-3CBCE97D0033}"/>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8" name="Title 1">
            <a:extLst>
              <a:ext uri="{FF2B5EF4-FFF2-40B4-BE49-F238E27FC236}">
                <a16:creationId xmlns:a16="http://schemas.microsoft.com/office/drawing/2014/main" id="{DD4D59E1-A14D-4BD5-ADDB-CCD45969FA85}"/>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0423E2C2-F9B4-46E5-8AD7-46DFDD8E3FE1}"/>
              </a:ext>
            </a:extLst>
          </p:cNvPr>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Tree>
    <p:extLst>
      <p:ext uri="{BB962C8B-B14F-4D97-AF65-F5344CB8AC3E}">
        <p14:creationId xmlns:p14="http://schemas.microsoft.com/office/powerpoint/2010/main" val="316516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2615E7-3BFE-4996-9419-F71E611E985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7CFD5D61-CAF6-4E49-800E-C93C979C4C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
        <p:nvSpPr>
          <p:cNvPr id="17" name="TextBox 16">
            <a:extLst>
              <a:ext uri="{FF2B5EF4-FFF2-40B4-BE49-F238E27FC236}">
                <a16:creationId xmlns:a16="http://schemas.microsoft.com/office/drawing/2014/main" id="{6ABF5743-F12D-4CC6-8DDC-1F145195EE9E}"/>
              </a:ext>
            </a:extLst>
          </p:cNvPr>
          <p:cNvSpPr txBox="1"/>
          <p:nvPr userDrawn="1"/>
        </p:nvSpPr>
        <p:spPr>
          <a:xfrm>
            <a:off x="582043" y="6056115"/>
            <a:ext cx="5961632" cy="215444"/>
          </a:xfrm>
          <a:prstGeom prst="rect">
            <a:avLst/>
          </a:prstGeom>
          <a:noFill/>
        </p:spPr>
        <p:txBody>
          <a:bodyPr wrap="square" lIns="0" tIns="0" rIns="0" bIns="0" rtlCol="0">
            <a:spAutoFit/>
          </a:bodyPr>
          <a:lstStyle/>
          <a:p>
            <a:pPr algn="l"/>
            <a:r>
              <a:rPr lang="en-US" sz="1400">
                <a:solidFill>
                  <a:schemeClr val="accent1"/>
                </a:solidFill>
                <a:latin typeface="+mj-lt"/>
              </a:rPr>
              <a:t>Azure Office of the CTO</a:t>
            </a:r>
          </a:p>
        </p:txBody>
      </p:sp>
      <p:pic>
        <p:nvPicPr>
          <p:cNvPr id="3" name="Picture 2">
            <a:extLst>
              <a:ext uri="{FF2B5EF4-FFF2-40B4-BE49-F238E27FC236}">
                <a16:creationId xmlns:a16="http://schemas.microsoft.com/office/drawing/2014/main" id="{59E34598-FD8C-4EAC-A213-A5C8EDC62917}"/>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8" name="Title 1">
            <a:extLst>
              <a:ext uri="{FF2B5EF4-FFF2-40B4-BE49-F238E27FC236}">
                <a16:creationId xmlns:a16="http://schemas.microsoft.com/office/drawing/2014/main" id="{F6F3D861-DA91-4D0D-83FF-68CE9095E416}"/>
              </a:ext>
            </a:extLst>
          </p:cNvPr>
          <p:cNvSpPr>
            <a:spLocks noGrp="1"/>
          </p:cNvSpPr>
          <p:nvPr>
            <p:ph type="title" hasCustomPrompt="1"/>
          </p:nvPr>
        </p:nvSpPr>
        <p:spPr>
          <a:xfrm>
            <a:off x="588264" y="2979539"/>
            <a:ext cx="7479412" cy="553998"/>
          </a:xfrm>
        </p:spPr>
        <p:txBody>
          <a:bodyPr wrap="square" anchor="b" anchorCtr="0">
            <a:spAutoFit/>
          </a:bodyPr>
          <a:lstStyle>
            <a:lvl1pPr>
              <a:defRPr>
                <a:solidFill>
                  <a:schemeClr val="bg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E6BE8D62-C40A-4CE2-B5C6-16C2F47DA81F}"/>
              </a:ext>
            </a:extLst>
          </p:cNvPr>
          <p:cNvSpPr>
            <a:spLocks noGrp="1"/>
          </p:cNvSpPr>
          <p:nvPr>
            <p:ph type="body" sz="quarter" idx="12" hasCustomPrompt="1"/>
          </p:nvPr>
        </p:nvSpPr>
        <p:spPr>
          <a:xfrm>
            <a:off x="582042" y="3962400"/>
            <a:ext cx="74734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Tree>
    <p:extLst>
      <p:ext uri="{BB962C8B-B14F-4D97-AF65-F5344CB8AC3E}">
        <p14:creationId xmlns:p14="http://schemas.microsoft.com/office/powerpoint/2010/main" val="3840331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7183-B8D3-B946-A703-7E9003B434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9FEF29-3617-0446-A7B5-868FD81A25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42257-9C45-8A45-B3A6-0668AA7ABE16}"/>
              </a:ext>
            </a:extLst>
          </p:cNvPr>
          <p:cNvSpPr>
            <a:spLocks noGrp="1"/>
          </p:cNvSpPr>
          <p:nvPr>
            <p:ph type="dt" sz="half" idx="10"/>
          </p:nvPr>
        </p:nvSpPr>
        <p:spPr/>
        <p:txBody>
          <a:bodyPr/>
          <a:lstStyle/>
          <a:p>
            <a:fld id="{DB91B981-D973-C345-A2B4-2A3DAFC8BE30}" type="datetimeFigureOut">
              <a:rPr lang="en-US" smtClean="0"/>
              <a:t>12/13/22</a:t>
            </a:fld>
            <a:endParaRPr lang="en-US"/>
          </a:p>
        </p:txBody>
      </p:sp>
      <p:sp>
        <p:nvSpPr>
          <p:cNvPr id="5" name="Footer Placeholder 4">
            <a:extLst>
              <a:ext uri="{FF2B5EF4-FFF2-40B4-BE49-F238E27FC236}">
                <a16:creationId xmlns:a16="http://schemas.microsoft.com/office/drawing/2014/main" id="{87E7FB64-12A1-374C-AD47-3F90AFA388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7176C-089C-3A44-ADF7-E2C883609A05}"/>
              </a:ext>
            </a:extLst>
          </p:cNvPr>
          <p:cNvSpPr>
            <a:spLocks noGrp="1"/>
          </p:cNvSpPr>
          <p:nvPr>
            <p:ph type="sldNum" sz="quarter" idx="12"/>
          </p:nvPr>
        </p:nvSpPr>
        <p:spPr/>
        <p:txBody>
          <a:bodyPr/>
          <a:lstStyle/>
          <a:p>
            <a:fld id="{AABF393C-8782-8142-B4DB-35844A0AC4BF}" type="slidenum">
              <a:rPr lang="en-US" smtClean="0"/>
              <a:t>‹#›</a:t>
            </a:fld>
            <a:endParaRPr lang="en-US"/>
          </a:p>
        </p:txBody>
      </p:sp>
    </p:spTree>
    <p:extLst>
      <p:ext uri="{BB962C8B-B14F-4D97-AF65-F5344CB8AC3E}">
        <p14:creationId xmlns:p14="http://schemas.microsoft.com/office/powerpoint/2010/main" val="314447954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over 3">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8DF7A5-1C97-48B7-A04C-F610B0B0D57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17" name="Picture 16">
            <a:extLst>
              <a:ext uri="{FF2B5EF4-FFF2-40B4-BE49-F238E27FC236}">
                <a16:creationId xmlns:a16="http://schemas.microsoft.com/office/drawing/2014/main" id="{4C65A718-EDCC-4833-BD8F-09BDAAB161F8}"/>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7" name="Title 1">
            <a:extLst>
              <a:ext uri="{FF2B5EF4-FFF2-40B4-BE49-F238E27FC236}">
                <a16:creationId xmlns:a16="http://schemas.microsoft.com/office/drawing/2014/main" id="{9D59AD23-A59F-409E-B72B-F32FB9910BA2}"/>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8" name="Text Placeholder 4">
            <a:extLst>
              <a:ext uri="{FF2B5EF4-FFF2-40B4-BE49-F238E27FC236}">
                <a16:creationId xmlns:a16="http://schemas.microsoft.com/office/drawing/2014/main" id="{691B5888-A75B-404E-93D4-8D3B2739E1EA}"/>
              </a:ext>
            </a:extLst>
          </p:cNvPr>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Tree>
    <p:extLst>
      <p:ext uri="{BB962C8B-B14F-4D97-AF65-F5344CB8AC3E}">
        <p14:creationId xmlns:p14="http://schemas.microsoft.com/office/powerpoint/2010/main" val="1150673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ub-team Cover 1">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A9F6CA-ECB2-468E-9E12-1AD5A60B18B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6" name="Picture 5">
            <a:extLst>
              <a:ext uri="{FF2B5EF4-FFF2-40B4-BE49-F238E27FC236}">
                <a16:creationId xmlns:a16="http://schemas.microsoft.com/office/drawing/2014/main" id="{8D187BAD-E25C-4377-B3F1-3CBCE97D0033}"/>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12" name="TextBox 11">
            <a:extLst>
              <a:ext uri="{FF2B5EF4-FFF2-40B4-BE49-F238E27FC236}">
                <a16:creationId xmlns:a16="http://schemas.microsoft.com/office/drawing/2014/main" id="{8E49B757-F5D5-4383-955E-7CDB34EE25B3}"/>
              </a:ext>
            </a:extLst>
          </p:cNvPr>
          <p:cNvSpPr txBox="1"/>
          <p:nvPr userDrawn="1"/>
        </p:nvSpPr>
        <p:spPr>
          <a:xfrm>
            <a:off x="582042" y="6056115"/>
            <a:ext cx="217385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accent1"/>
                </a:solidFill>
                <a:latin typeface="+mj-lt"/>
              </a:rPr>
              <a:t>Azure Office of the CTO  </a:t>
            </a:r>
            <a:r>
              <a:rPr lang="en-US" sz="1400" strike="noStrike">
                <a:solidFill>
                  <a:schemeClr val="accent1"/>
                </a:solidFill>
                <a:latin typeface="+mj-lt"/>
              </a:rPr>
              <a:t>//</a:t>
            </a:r>
          </a:p>
        </p:txBody>
      </p:sp>
      <p:sp>
        <p:nvSpPr>
          <p:cNvPr id="14" name="Text Placeholder 4">
            <a:extLst>
              <a:ext uri="{FF2B5EF4-FFF2-40B4-BE49-F238E27FC236}">
                <a16:creationId xmlns:a16="http://schemas.microsoft.com/office/drawing/2014/main" id="{9F6141A4-1F81-4BA8-8D22-595E58D78AB5}"/>
              </a:ext>
            </a:extLst>
          </p:cNvPr>
          <p:cNvSpPr>
            <a:spLocks noGrp="1"/>
          </p:cNvSpPr>
          <p:nvPr>
            <p:ph type="body" sz="quarter" idx="15" hasCustomPrompt="1"/>
          </p:nvPr>
        </p:nvSpPr>
        <p:spPr>
          <a:xfrm>
            <a:off x="2852056" y="6056115"/>
            <a:ext cx="5215620" cy="215444"/>
          </a:xfrm>
          <a:noFill/>
        </p:spPr>
        <p:txBody>
          <a:bodyPr wrap="square" lIns="0" tIns="0" rIns="0" bIns="0">
            <a:spAutoFit/>
          </a:bodyPr>
          <a:lstStyle>
            <a:lvl1pPr marL="0" indent="0">
              <a:spcBef>
                <a:spcPts val="0"/>
              </a:spcBef>
              <a:buNone/>
              <a:defRPr lang="en-US" sz="1400" strike="noStrike" kern="1200" dirty="0">
                <a:solidFill>
                  <a:schemeClr val="accent1"/>
                </a:solidFill>
                <a:latin typeface="+mj-lt"/>
                <a:ea typeface="+mn-ea"/>
                <a:cs typeface="+mn-cs"/>
              </a:defRPr>
            </a:lvl1pPr>
          </a:lstStyle>
          <a:p>
            <a:pPr lvl="0"/>
            <a:r>
              <a:rPr lang="en-US"/>
              <a:t>Sub-team name</a:t>
            </a:r>
          </a:p>
        </p:txBody>
      </p:sp>
    </p:spTree>
    <p:extLst>
      <p:ext uri="{BB962C8B-B14F-4D97-AF65-F5344CB8AC3E}">
        <p14:creationId xmlns:p14="http://schemas.microsoft.com/office/powerpoint/2010/main" val="718687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ub-team Cover 2">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7B055-A6C3-4F4B-9578-5D5C662C610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7CFD5D61-CAF6-4E49-800E-C93C979C4CAD}"/>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3" name="Picture 2">
            <a:extLst>
              <a:ext uri="{FF2B5EF4-FFF2-40B4-BE49-F238E27FC236}">
                <a16:creationId xmlns:a16="http://schemas.microsoft.com/office/drawing/2014/main" id="{59E34598-FD8C-4EAC-A213-A5C8EDC62917}"/>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9" name="Title 1">
            <a:extLst>
              <a:ext uri="{FF2B5EF4-FFF2-40B4-BE49-F238E27FC236}">
                <a16:creationId xmlns:a16="http://schemas.microsoft.com/office/drawing/2014/main" id="{5C462165-C9BA-44FD-88FB-796A320B5A2E}"/>
              </a:ext>
            </a:extLst>
          </p:cNvPr>
          <p:cNvSpPr>
            <a:spLocks noGrp="1"/>
          </p:cNvSpPr>
          <p:nvPr>
            <p:ph type="title" hasCustomPrompt="1"/>
          </p:nvPr>
        </p:nvSpPr>
        <p:spPr>
          <a:xfrm>
            <a:off x="588264" y="2979539"/>
            <a:ext cx="7479412" cy="553998"/>
          </a:xfrm>
        </p:spPr>
        <p:txBody>
          <a:bodyPr wrap="square" anchor="b" anchorCtr="0">
            <a:spAutoFit/>
          </a:bodyPr>
          <a:lstStyle>
            <a:lvl1pPr>
              <a:defRPr>
                <a:solidFill>
                  <a:schemeClr val="bg1"/>
                </a:solidFill>
              </a:defRPr>
            </a:lvl1pPr>
          </a:lstStyle>
          <a:p>
            <a:r>
              <a:rPr lang="en-US"/>
              <a:t>Event name or presentation title </a:t>
            </a:r>
          </a:p>
        </p:txBody>
      </p:sp>
      <p:sp>
        <p:nvSpPr>
          <p:cNvPr id="10" name="Text Placeholder 4">
            <a:extLst>
              <a:ext uri="{FF2B5EF4-FFF2-40B4-BE49-F238E27FC236}">
                <a16:creationId xmlns:a16="http://schemas.microsoft.com/office/drawing/2014/main" id="{7C064DFA-83C5-47B0-9E06-E4BECCD9B1DA}"/>
              </a:ext>
            </a:extLst>
          </p:cNvPr>
          <p:cNvSpPr>
            <a:spLocks noGrp="1"/>
          </p:cNvSpPr>
          <p:nvPr>
            <p:ph type="body" sz="quarter" idx="12" hasCustomPrompt="1"/>
          </p:nvPr>
        </p:nvSpPr>
        <p:spPr>
          <a:xfrm>
            <a:off x="582042" y="3962400"/>
            <a:ext cx="74734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14" name="TextBox 13">
            <a:extLst>
              <a:ext uri="{FF2B5EF4-FFF2-40B4-BE49-F238E27FC236}">
                <a16:creationId xmlns:a16="http://schemas.microsoft.com/office/drawing/2014/main" id="{C0CD7CFF-2243-47E6-80DE-EBB0257DCADF}"/>
              </a:ext>
            </a:extLst>
          </p:cNvPr>
          <p:cNvSpPr txBox="1"/>
          <p:nvPr userDrawn="1"/>
        </p:nvSpPr>
        <p:spPr>
          <a:xfrm>
            <a:off x="582042" y="6056115"/>
            <a:ext cx="217385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accent1"/>
                </a:solidFill>
                <a:latin typeface="+mj-lt"/>
              </a:rPr>
              <a:t>Azure Office of the CTO  </a:t>
            </a:r>
            <a:r>
              <a:rPr lang="en-US" sz="1400" strike="noStrike">
                <a:solidFill>
                  <a:schemeClr val="accent1"/>
                </a:solidFill>
                <a:latin typeface="+mj-lt"/>
              </a:rPr>
              <a:t>//</a:t>
            </a:r>
          </a:p>
        </p:txBody>
      </p:sp>
      <p:sp>
        <p:nvSpPr>
          <p:cNvPr id="15" name="Text Placeholder 4">
            <a:extLst>
              <a:ext uri="{FF2B5EF4-FFF2-40B4-BE49-F238E27FC236}">
                <a16:creationId xmlns:a16="http://schemas.microsoft.com/office/drawing/2014/main" id="{74689373-B6FD-4BCB-9F50-E949B54DFAFC}"/>
              </a:ext>
            </a:extLst>
          </p:cNvPr>
          <p:cNvSpPr>
            <a:spLocks noGrp="1"/>
          </p:cNvSpPr>
          <p:nvPr>
            <p:ph type="body" sz="quarter" idx="15" hasCustomPrompt="1"/>
          </p:nvPr>
        </p:nvSpPr>
        <p:spPr>
          <a:xfrm>
            <a:off x="2852056" y="6056115"/>
            <a:ext cx="5215620" cy="215444"/>
          </a:xfrm>
          <a:noFill/>
        </p:spPr>
        <p:txBody>
          <a:bodyPr wrap="square" lIns="0" tIns="0" rIns="0" bIns="0">
            <a:spAutoFit/>
          </a:bodyPr>
          <a:lstStyle>
            <a:lvl1pPr marL="0" indent="0">
              <a:spcBef>
                <a:spcPts val="0"/>
              </a:spcBef>
              <a:buNone/>
              <a:defRPr lang="en-US" sz="1400" strike="noStrike" kern="1200" dirty="0">
                <a:solidFill>
                  <a:schemeClr val="accent1"/>
                </a:solidFill>
                <a:latin typeface="+mj-lt"/>
                <a:ea typeface="+mn-ea"/>
                <a:cs typeface="+mn-cs"/>
              </a:defRPr>
            </a:lvl1pPr>
          </a:lstStyle>
          <a:p>
            <a:pPr lvl="0"/>
            <a:r>
              <a:rPr lang="en-US"/>
              <a:t>Sub-team name</a:t>
            </a:r>
          </a:p>
        </p:txBody>
      </p:sp>
    </p:spTree>
    <p:extLst>
      <p:ext uri="{BB962C8B-B14F-4D97-AF65-F5344CB8AC3E}">
        <p14:creationId xmlns:p14="http://schemas.microsoft.com/office/powerpoint/2010/main" val="283527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ub-team Cover 3">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9D63CC-FABB-48AB-B00D-E315B1AB90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17" name="Picture 16">
            <a:extLst>
              <a:ext uri="{FF2B5EF4-FFF2-40B4-BE49-F238E27FC236}">
                <a16:creationId xmlns:a16="http://schemas.microsoft.com/office/drawing/2014/main" id="{4C65A718-EDCC-4833-BD8F-09BDAAB161F8}"/>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8" name="Title 1">
            <a:extLst>
              <a:ext uri="{FF2B5EF4-FFF2-40B4-BE49-F238E27FC236}">
                <a16:creationId xmlns:a16="http://schemas.microsoft.com/office/drawing/2014/main" id="{E19D6BB6-179B-450C-ACA7-B3D91F1827F5}"/>
              </a:ext>
            </a:extLst>
          </p:cNvPr>
          <p:cNvSpPr>
            <a:spLocks noGrp="1"/>
          </p:cNvSpPr>
          <p:nvPr>
            <p:ph type="title" hasCustomPrompt="1"/>
          </p:nvPr>
        </p:nvSpPr>
        <p:spPr>
          <a:xfrm>
            <a:off x="588263" y="2979539"/>
            <a:ext cx="8250937" cy="553998"/>
          </a:xfrm>
        </p:spPr>
        <p:txBody>
          <a:bodyPr wrap="square" anchor="b" anchorCtr="0">
            <a:spAutoFit/>
          </a:bodyPr>
          <a:lstStyle>
            <a:lvl1pPr>
              <a:defRPr>
                <a:solidFill>
                  <a:schemeClr val="bg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5D1623DE-5D80-4B00-9BF5-EE13339F317B}"/>
              </a:ext>
            </a:extLst>
          </p:cNvPr>
          <p:cNvSpPr>
            <a:spLocks noGrp="1"/>
          </p:cNvSpPr>
          <p:nvPr>
            <p:ph type="body" sz="quarter" idx="12" hasCustomPrompt="1"/>
          </p:nvPr>
        </p:nvSpPr>
        <p:spPr>
          <a:xfrm>
            <a:off x="582042" y="3962400"/>
            <a:ext cx="8244396"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10" name="Text Placeholder 4">
            <a:extLst>
              <a:ext uri="{FF2B5EF4-FFF2-40B4-BE49-F238E27FC236}">
                <a16:creationId xmlns:a16="http://schemas.microsoft.com/office/drawing/2014/main" id="{5CFA69B2-A719-4FE6-9B30-981FE4894FE0}"/>
              </a:ext>
            </a:extLst>
          </p:cNvPr>
          <p:cNvSpPr>
            <a:spLocks noGrp="1"/>
          </p:cNvSpPr>
          <p:nvPr>
            <p:ph type="body" sz="quarter" idx="15" hasCustomPrompt="1"/>
          </p:nvPr>
        </p:nvSpPr>
        <p:spPr>
          <a:xfrm rot="5400000">
            <a:off x="9203875" y="3695111"/>
            <a:ext cx="4040096" cy="276999"/>
          </a:xfrm>
          <a:noFill/>
        </p:spPr>
        <p:txBody>
          <a:bodyPr wrap="square" lIns="0" tIns="0" rIns="0" bIns="0" anchor="ctr" anchorCtr="0">
            <a:spAutoFit/>
          </a:bodyPr>
          <a:lstStyle>
            <a:lvl1pPr marL="0" indent="0">
              <a:spcBef>
                <a:spcPts val="0"/>
              </a:spcBef>
              <a:buNone/>
              <a:defRPr lang="en-US" sz="1800" strike="noStrike" kern="1200" dirty="0">
                <a:solidFill>
                  <a:schemeClr val="accent1"/>
                </a:solidFill>
                <a:latin typeface="+mj-lt"/>
                <a:ea typeface="+mn-ea"/>
                <a:cs typeface="+mn-cs"/>
              </a:defRPr>
            </a:lvl1pPr>
          </a:lstStyle>
          <a:p>
            <a:pPr lvl="0"/>
            <a:r>
              <a:rPr lang="en-US"/>
              <a:t>Sub-team name</a:t>
            </a:r>
          </a:p>
        </p:txBody>
      </p:sp>
    </p:spTree>
    <p:extLst>
      <p:ext uri="{BB962C8B-B14F-4D97-AF65-F5344CB8AC3E}">
        <p14:creationId xmlns:p14="http://schemas.microsoft.com/office/powerpoint/2010/main" val="238364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ub-team Cover: Architectur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5A7C20-DF6F-4ACB-AC52-A4F13D600B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17" name="Picture 16">
            <a:extLst>
              <a:ext uri="{FF2B5EF4-FFF2-40B4-BE49-F238E27FC236}">
                <a16:creationId xmlns:a16="http://schemas.microsoft.com/office/drawing/2014/main" id="{4C65A718-EDCC-4833-BD8F-09BDAAB161F8}"/>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2" name="TextBox 1">
            <a:extLst>
              <a:ext uri="{FF2B5EF4-FFF2-40B4-BE49-F238E27FC236}">
                <a16:creationId xmlns:a16="http://schemas.microsoft.com/office/drawing/2014/main" id="{139D993B-6D6E-4302-BCBA-AF0491D89405}"/>
              </a:ext>
            </a:extLst>
          </p:cNvPr>
          <p:cNvSpPr txBox="1"/>
          <p:nvPr userDrawn="1"/>
        </p:nvSpPr>
        <p:spPr>
          <a:xfrm rot="5400000">
            <a:off x="9067235" y="3842952"/>
            <a:ext cx="4335777" cy="276999"/>
          </a:xfrm>
          <a:prstGeom prst="rect">
            <a:avLst/>
          </a:prstGeom>
          <a:noFill/>
        </p:spPr>
        <p:txBody>
          <a:bodyPr wrap="square" lIns="0" tIns="0" rIns="0" bIns="0" rtlCol="0" anchor="ctr" anchorCtr="0">
            <a:spAutoFit/>
          </a:bodyPr>
          <a:lstStyle/>
          <a:p>
            <a:pPr algn="l"/>
            <a:r>
              <a:rPr lang="en-US" sz="1800">
                <a:solidFill>
                  <a:schemeClr val="accent1"/>
                </a:solidFill>
                <a:latin typeface="+mj-lt"/>
              </a:rPr>
              <a:t>Architecture</a:t>
            </a:r>
          </a:p>
        </p:txBody>
      </p:sp>
      <p:sp>
        <p:nvSpPr>
          <p:cNvPr id="8" name="Title 1">
            <a:extLst>
              <a:ext uri="{FF2B5EF4-FFF2-40B4-BE49-F238E27FC236}">
                <a16:creationId xmlns:a16="http://schemas.microsoft.com/office/drawing/2014/main" id="{E19D6BB6-179B-450C-ACA7-B3D91F1827F5}"/>
              </a:ext>
            </a:extLst>
          </p:cNvPr>
          <p:cNvSpPr>
            <a:spLocks noGrp="1"/>
          </p:cNvSpPr>
          <p:nvPr>
            <p:ph type="title" hasCustomPrompt="1"/>
          </p:nvPr>
        </p:nvSpPr>
        <p:spPr>
          <a:xfrm>
            <a:off x="588263" y="2979539"/>
            <a:ext cx="8250937" cy="553998"/>
          </a:xfrm>
        </p:spPr>
        <p:txBody>
          <a:bodyPr wrap="square" anchor="b" anchorCtr="0">
            <a:spAutoFit/>
          </a:bodyPr>
          <a:lstStyle>
            <a:lvl1pPr>
              <a:defRPr>
                <a:solidFill>
                  <a:schemeClr val="bg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5D1623DE-5D80-4B00-9BF5-EE13339F317B}"/>
              </a:ext>
            </a:extLst>
          </p:cNvPr>
          <p:cNvSpPr>
            <a:spLocks noGrp="1"/>
          </p:cNvSpPr>
          <p:nvPr>
            <p:ph type="body" sz="quarter" idx="12" hasCustomPrompt="1"/>
          </p:nvPr>
        </p:nvSpPr>
        <p:spPr>
          <a:xfrm>
            <a:off x="582042" y="3962400"/>
            <a:ext cx="8244396"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Tree>
    <p:extLst>
      <p:ext uri="{BB962C8B-B14F-4D97-AF65-F5344CB8AC3E}">
        <p14:creationId xmlns:p14="http://schemas.microsoft.com/office/powerpoint/2010/main" val="4086045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ub-team Cover: Azure Incubations">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228CE4-8184-4FF6-A864-169E330AA6B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B547F75A-12BB-4864-A50E-43092802C0BA}"/>
              </a:ext>
            </a:extLst>
          </p:cNvPr>
          <p:cNvSpPr>
            <a:spLocks noGrp="1"/>
          </p:cNvSpPr>
          <p:nvPr>
            <p:ph type="title" hasCustomPrompt="1"/>
          </p:nvPr>
        </p:nvSpPr>
        <p:spPr>
          <a:xfrm>
            <a:off x="588263" y="2979539"/>
            <a:ext cx="8250937" cy="553998"/>
          </a:xfrm>
        </p:spPr>
        <p:txBody>
          <a:bodyPr wrap="square" anchor="b" anchorCtr="0">
            <a:spAutoFit/>
          </a:bodyPr>
          <a:lstStyle>
            <a:lvl1pPr>
              <a:defRPr>
                <a:solidFill>
                  <a:schemeClr val="bg1"/>
                </a:solidFill>
              </a:defRPr>
            </a:lvl1pPr>
          </a:lstStyle>
          <a:p>
            <a:r>
              <a:rPr lang="en-US"/>
              <a:t>Event name or presentation title </a:t>
            </a:r>
          </a:p>
        </p:txBody>
      </p:sp>
      <p:sp>
        <p:nvSpPr>
          <p:cNvPr id="14" name="Text Placeholder 4">
            <a:extLst>
              <a:ext uri="{FF2B5EF4-FFF2-40B4-BE49-F238E27FC236}">
                <a16:creationId xmlns:a16="http://schemas.microsoft.com/office/drawing/2014/main" id="{47FA596D-49B9-4465-88F7-45FA734096AA}"/>
              </a:ext>
            </a:extLst>
          </p:cNvPr>
          <p:cNvSpPr>
            <a:spLocks noGrp="1"/>
          </p:cNvSpPr>
          <p:nvPr>
            <p:ph type="body" sz="quarter" idx="12" hasCustomPrompt="1"/>
          </p:nvPr>
        </p:nvSpPr>
        <p:spPr>
          <a:xfrm>
            <a:off x="582042" y="3962400"/>
            <a:ext cx="8244396"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17" name="Picture 16">
            <a:extLst>
              <a:ext uri="{FF2B5EF4-FFF2-40B4-BE49-F238E27FC236}">
                <a16:creationId xmlns:a16="http://schemas.microsoft.com/office/drawing/2014/main" id="{4C65A718-EDCC-4833-BD8F-09BDAAB161F8}"/>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4" name="TextBox 3">
            <a:extLst>
              <a:ext uri="{FF2B5EF4-FFF2-40B4-BE49-F238E27FC236}">
                <a16:creationId xmlns:a16="http://schemas.microsoft.com/office/drawing/2014/main" id="{916F4745-1CEC-42F1-AE33-4BE829E8E255}"/>
              </a:ext>
            </a:extLst>
          </p:cNvPr>
          <p:cNvSpPr txBox="1"/>
          <p:nvPr userDrawn="1"/>
        </p:nvSpPr>
        <p:spPr>
          <a:xfrm rot="5400000">
            <a:off x="9067235" y="3842952"/>
            <a:ext cx="4335777" cy="276999"/>
          </a:xfrm>
          <a:prstGeom prst="rect">
            <a:avLst/>
          </a:prstGeom>
          <a:noFill/>
        </p:spPr>
        <p:txBody>
          <a:bodyPr wrap="square" lIns="0" tIns="0" rIns="0" bIns="0" rtlCol="0" anchor="ctr" anchorCtr="0">
            <a:spAutoFit/>
          </a:bodyPr>
          <a:lstStyle/>
          <a:p>
            <a:pPr algn="l"/>
            <a:r>
              <a:rPr lang="en-US" sz="1800">
                <a:solidFill>
                  <a:schemeClr val="accent1"/>
                </a:solidFill>
                <a:latin typeface="+mj-lt"/>
              </a:rPr>
              <a:t>Azure Incubations</a:t>
            </a:r>
          </a:p>
        </p:txBody>
      </p:sp>
    </p:spTree>
    <p:extLst>
      <p:ext uri="{BB962C8B-B14F-4D97-AF65-F5344CB8AC3E}">
        <p14:creationId xmlns:p14="http://schemas.microsoft.com/office/powerpoint/2010/main" val="1590143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ub-team Cover: Open Source Ecosystem">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DAC896-4C25-44F1-B27A-1173654AA0C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4C65A718-EDCC-4833-BD8F-09BDAAB161F8}"/>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4" name="TextBox 3">
            <a:extLst>
              <a:ext uri="{FF2B5EF4-FFF2-40B4-BE49-F238E27FC236}">
                <a16:creationId xmlns:a16="http://schemas.microsoft.com/office/drawing/2014/main" id="{835E4425-70F8-4361-944B-7CC5F6B07149}"/>
              </a:ext>
            </a:extLst>
          </p:cNvPr>
          <p:cNvSpPr txBox="1"/>
          <p:nvPr userDrawn="1"/>
        </p:nvSpPr>
        <p:spPr>
          <a:xfrm rot="5400000">
            <a:off x="9067235" y="3842952"/>
            <a:ext cx="4335777" cy="276999"/>
          </a:xfrm>
          <a:prstGeom prst="rect">
            <a:avLst/>
          </a:prstGeom>
          <a:noFill/>
        </p:spPr>
        <p:txBody>
          <a:bodyPr wrap="square" lIns="0" tIns="0" rIns="0" bIns="0" rtlCol="0" anchor="ctr" anchorCtr="0">
            <a:spAutoFit/>
          </a:bodyPr>
          <a:lstStyle/>
          <a:p>
            <a:pPr algn="l"/>
            <a:r>
              <a:rPr lang="en-US" sz="1800">
                <a:solidFill>
                  <a:schemeClr val="accent1"/>
                </a:solidFill>
                <a:latin typeface="+mj-lt"/>
              </a:rPr>
              <a:t>Open Source Ecosystem</a:t>
            </a:r>
          </a:p>
        </p:txBody>
      </p:sp>
      <p:sp>
        <p:nvSpPr>
          <p:cNvPr id="8" name="Title 1">
            <a:extLst>
              <a:ext uri="{FF2B5EF4-FFF2-40B4-BE49-F238E27FC236}">
                <a16:creationId xmlns:a16="http://schemas.microsoft.com/office/drawing/2014/main" id="{FF2B9D3B-8202-4ED3-BDBB-CF694E1357C4}"/>
              </a:ext>
            </a:extLst>
          </p:cNvPr>
          <p:cNvSpPr>
            <a:spLocks noGrp="1"/>
          </p:cNvSpPr>
          <p:nvPr>
            <p:ph type="title" hasCustomPrompt="1"/>
          </p:nvPr>
        </p:nvSpPr>
        <p:spPr>
          <a:xfrm>
            <a:off x="588263" y="2979539"/>
            <a:ext cx="8250937" cy="553998"/>
          </a:xfrm>
        </p:spPr>
        <p:txBody>
          <a:bodyPr wrap="square" anchor="b" anchorCtr="0">
            <a:spAutoFit/>
          </a:bodyPr>
          <a:lstStyle>
            <a:lvl1pPr>
              <a:defRPr>
                <a:solidFill>
                  <a:schemeClr val="bg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32C51E3A-9EF3-4780-B2E3-23A022B9B41C}"/>
              </a:ext>
            </a:extLst>
          </p:cNvPr>
          <p:cNvSpPr>
            <a:spLocks noGrp="1"/>
          </p:cNvSpPr>
          <p:nvPr>
            <p:ph type="body" sz="quarter" idx="12" hasCustomPrompt="1"/>
          </p:nvPr>
        </p:nvSpPr>
        <p:spPr>
          <a:xfrm>
            <a:off x="582042" y="3962400"/>
            <a:ext cx="8244396"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
        <p:nvSpPr>
          <p:cNvPr id="10" name="Text Placeholder 4">
            <a:extLst>
              <a:ext uri="{FF2B5EF4-FFF2-40B4-BE49-F238E27FC236}">
                <a16:creationId xmlns:a16="http://schemas.microsoft.com/office/drawing/2014/main" id="{55A0AD5C-6542-48C3-B6D6-21DDECDF369E}"/>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745238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ub-team Cover: Singularity">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DEC75F-08A6-484A-BDF6-130F55D222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bg1"/>
                </a:solidFill>
                <a:latin typeface="Segoe UI" panose="020B0502040204020203" pitchFamily="34" charset="0"/>
                <a:cs typeface="Segoe UI" panose="020B0502040204020203" pitchFamily="34" charset="0"/>
              </a:defRPr>
            </a:lvl1pPr>
          </a:lstStyle>
          <a:p>
            <a:pPr lvl="0"/>
            <a:r>
              <a:rPr lang="en-US"/>
              <a:t>Date</a:t>
            </a:r>
          </a:p>
        </p:txBody>
      </p:sp>
      <p:pic>
        <p:nvPicPr>
          <p:cNvPr id="17" name="Picture 16">
            <a:extLst>
              <a:ext uri="{FF2B5EF4-FFF2-40B4-BE49-F238E27FC236}">
                <a16:creationId xmlns:a16="http://schemas.microsoft.com/office/drawing/2014/main" id="{4C65A718-EDCC-4833-BD8F-09BDAAB161F8}"/>
              </a:ext>
            </a:extLst>
          </p:cNvPr>
          <p:cNvPicPr>
            <a:picLocks noChangeAspect="1"/>
          </p:cNvPicPr>
          <p:nvPr userDrawn="1"/>
        </p:nvPicPr>
        <p:blipFill>
          <a:blip r:embed="rId3"/>
          <a:stretch>
            <a:fillRect/>
          </a:stretch>
        </p:blipFill>
        <p:spPr>
          <a:xfrm>
            <a:off x="293688" y="298375"/>
            <a:ext cx="2626331" cy="868680"/>
          </a:xfrm>
          <a:prstGeom prst="rect">
            <a:avLst/>
          </a:prstGeom>
        </p:spPr>
      </p:pic>
      <p:sp>
        <p:nvSpPr>
          <p:cNvPr id="4" name="TextBox 3">
            <a:extLst>
              <a:ext uri="{FF2B5EF4-FFF2-40B4-BE49-F238E27FC236}">
                <a16:creationId xmlns:a16="http://schemas.microsoft.com/office/drawing/2014/main" id="{0C9BE7BA-4E0E-416F-9659-37A82ABF896A}"/>
              </a:ext>
            </a:extLst>
          </p:cNvPr>
          <p:cNvSpPr txBox="1"/>
          <p:nvPr userDrawn="1"/>
        </p:nvSpPr>
        <p:spPr>
          <a:xfrm rot="5400000">
            <a:off x="9067235" y="3842952"/>
            <a:ext cx="4335777" cy="276999"/>
          </a:xfrm>
          <a:prstGeom prst="rect">
            <a:avLst/>
          </a:prstGeom>
          <a:noFill/>
        </p:spPr>
        <p:txBody>
          <a:bodyPr wrap="square" lIns="0" tIns="0" rIns="0" bIns="0" rtlCol="0" anchor="ctr" anchorCtr="0">
            <a:spAutoFit/>
          </a:bodyPr>
          <a:lstStyle/>
          <a:p>
            <a:pPr algn="l"/>
            <a:r>
              <a:rPr lang="en-US" sz="1800">
                <a:solidFill>
                  <a:schemeClr val="accent1"/>
                </a:solidFill>
                <a:latin typeface="+mj-lt"/>
              </a:rPr>
              <a:t>Singularity</a:t>
            </a:r>
          </a:p>
        </p:txBody>
      </p:sp>
      <p:sp>
        <p:nvSpPr>
          <p:cNvPr id="10" name="Title 1">
            <a:extLst>
              <a:ext uri="{FF2B5EF4-FFF2-40B4-BE49-F238E27FC236}">
                <a16:creationId xmlns:a16="http://schemas.microsoft.com/office/drawing/2014/main" id="{A26CABCE-D40B-4D4D-BA1E-8FE826A5E9FF}"/>
              </a:ext>
            </a:extLst>
          </p:cNvPr>
          <p:cNvSpPr>
            <a:spLocks noGrp="1"/>
          </p:cNvSpPr>
          <p:nvPr>
            <p:ph type="title" hasCustomPrompt="1"/>
          </p:nvPr>
        </p:nvSpPr>
        <p:spPr>
          <a:xfrm>
            <a:off x="588263" y="2979539"/>
            <a:ext cx="8250937" cy="553998"/>
          </a:xfrm>
        </p:spPr>
        <p:txBody>
          <a:bodyPr wrap="square" anchor="b" anchorCtr="0">
            <a:spAutoFit/>
          </a:bodyPr>
          <a:lstStyle>
            <a:lvl1pPr>
              <a:defRPr>
                <a:solidFill>
                  <a:schemeClr val="bg1"/>
                </a:solidFill>
              </a:defRPr>
            </a:lvl1pPr>
          </a:lstStyle>
          <a:p>
            <a:r>
              <a:rPr lang="en-US"/>
              <a:t>Event name or presentation title </a:t>
            </a:r>
          </a:p>
        </p:txBody>
      </p:sp>
      <p:sp>
        <p:nvSpPr>
          <p:cNvPr id="11" name="Text Placeholder 4">
            <a:extLst>
              <a:ext uri="{FF2B5EF4-FFF2-40B4-BE49-F238E27FC236}">
                <a16:creationId xmlns:a16="http://schemas.microsoft.com/office/drawing/2014/main" id="{D9CEA457-87D7-4695-B4B8-E0FFA3E0782A}"/>
              </a:ext>
            </a:extLst>
          </p:cNvPr>
          <p:cNvSpPr>
            <a:spLocks noGrp="1"/>
          </p:cNvSpPr>
          <p:nvPr>
            <p:ph type="body" sz="quarter" idx="12" hasCustomPrompt="1"/>
          </p:nvPr>
        </p:nvSpPr>
        <p:spPr>
          <a:xfrm>
            <a:off x="582042" y="3962400"/>
            <a:ext cx="8244396"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Speaker title</a:t>
            </a:r>
          </a:p>
        </p:txBody>
      </p:sp>
    </p:spTree>
    <p:extLst>
      <p:ext uri="{BB962C8B-B14F-4D97-AF65-F5344CB8AC3E}">
        <p14:creationId xmlns:p14="http://schemas.microsoft.com/office/powerpoint/2010/main" val="3939543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userDrawn="1"/>
        </p:nvSpPr>
        <p:spPr>
          <a:xfrm>
            <a:off x="584200" y="4429742"/>
            <a:ext cx="11022584" cy="1351139"/>
          </a:xfrm>
          <a:prstGeom prst="rect">
            <a:avLst/>
          </a:prstGeom>
          <a:noFill/>
        </p:spPr>
        <p:txBody>
          <a:bodyPr wrap="square" lIns="182880" tIns="146304" rIns="182880" bIns="146304" rtlCol="0" anchor="ctr">
            <a:spAutoFit/>
          </a:bodyPr>
          <a:lstStyle/>
          <a:p>
            <a:pPr algn="ctr">
              <a:lnSpc>
                <a:spcPct val="90000"/>
              </a:lnSpc>
              <a:spcBef>
                <a:spcPts val="600"/>
              </a:spcBef>
              <a:spcAft>
                <a:spcPts val="600"/>
              </a:spcAft>
            </a:pPr>
            <a:r>
              <a:rPr lang="en-US" sz="1800">
                <a:solidFill>
                  <a:schemeClr val="tx1"/>
                </a:solidFill>
              </a:rPr>
              <a:t>This content is </a:t>
            </a:r>
            <a:r>
              <a:rPr lang="en-US" sz="1800" kern="1200">
                <a:solidFill>
                  <a:schemeClr val="tx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600"/>
              </a:spcBef>
              <a:spcAft>
                <a:spcPts val="600"/>
              </a:spcAft>
            </a:pPr>
            <a:r>
              <a:rPr lang="en-US" sz="1800" kern="1200">
                <a:solidFill>
                  <a:schemeClr val="tx1"/>
                </a:solidFill>
                <a:latin typeface="Segoe UI Semibold" panose="020B0702040204020203" pitchFamily="34" charset="0"/>
                <a:ea typeface="+mn-ea"/>
                <a:cs typeface="Segoe UI Semibold" panose="020B0702040204020203" pitchFamily="34" charset="0"/>
              </a:rPr>
              <a:t>DO NOT </a:t>
            </a:r>
            <a:r>
              <a:rPr lang="en-US" sz="1800">
                <a:solidFill>
                  <a:schemeClr val="tx1"/>
                </a:solidFill>
              </a:rPr>
              <a:t>post any of this content to any blogs or external websites</a:t>
            </a:r>
          </a:p>
          <a:p>
            <a:pPr algn="ctr">
              <a:lnSpc>
                <a:spcPct val="90000"/>
              </a:lnSpc>
              <a:spcBef>
                <a:spcPts val="600"/>
              </a:spcBef>
              <a:spcAft>
                <a:spcPts val="600"/>
              </a:spcAft>
            </a:pPr>
            <a:r>
              <a:rPr lang="en-US" sz="1800" kern="1200">
                <a:solidFill>
                  <a:schemeClr val="tx1"/>
                </a:solidFill>
                <a:latin typeface="Segoe UI Semibold" panose="020B0702040204020203" pitchFamily="34" charset="0"/>
                <a:ea typeface="+mn-ea"/>
                <a:cs typeface="Segoe UI Semibold" panose="020B0702040204020203" pitchFamily="34" charset="0"/>
              </a:rPr>
              <a:t>DO NOT </a:t>
            </a:r>
            <a:r>
              <a:rPr lang="en-US" sz="1800">
                <a:solidFill>
                  <a:schemeClr val="tx1"/>
                </a:solidFill>
              </a:rPr>
              <a:t>take photos or video of sessions or slides</a:t>
            </a:r>
          </a:p>
        </p:txBody>
      </p:sp>
      <p:grpSp>
        <p:nvGrpSpPr>
          <p:cNvPr id="79" name="Group 78">
            <a:extLst>
              <a:ext uri="{FF2B5EF4-FFF2-40B4-BE49-F238E27FC236}">
                <a16:creationId xmlns:a16="http://schemas.microsoft.com/office/drawing/2014/main" id="{8DDF075F-7526-47B8-BFD4-A0D22B822120}"/>
              </a:ext>
            </a:extLst>
          </p:cNvPr>
          <p:cNvGrpSpPr/>
          <p:nvPr userDrawn="1"/>
        </p:nvGrpSpPr>
        <p:grpSpPr>
          <a:xfrm>
            <a:off x="5256189" y="2402351"/>
            <a:ext cx="1688052" cy="1712329"/>
            <a:chOff x="5256189" y="2402351"/>
            <a:chExt cx="1688052" cy="1712329"/>
          </a:xfrm>
        </p:grpSpPr>
        <p:sp>
          <p:nvSpPr>
            <p:cNvPr id="4" name="Oval 3">
              <a:extLst>
                <a:ext uri="{FF2B5EF4-FFF2-40B4-BE49-F238E27FC236}">
                  <a16:creationId xmlns:a16="http://schemas.microsoft.com/office/drawing/2014/main" id="{CD2E0BDD-B29C-4F34-B01F-797B4D339B6C}"/>
                </a:ext>
              </a:extLst>
            </p:cNvPr>
            <p:cNvSpPr/>
            <p:nvPr userDrawn="1"/>
          </p:nvSpPr>
          <p:spPr bwMode="auto">
            <a:xfrm>
              <a:off x="5256189" y="2402351"/>
              <a:ext cx="1595438" cy="1595434"/>
            </a:xfrm>
            <a:prstGeom prst="ellipse">
              <a:avLst/>
            </a:prstGeom>
            <a:solidFill>
              <a:schemeClr val="bg1"/>
            </a:solidFill>
            <a:ln>
              <a:noFill/>
              <a:headEnd type="none" w="med" len="med"/>
              <a:tailEnd type="none" w="med" len="med"/>
            </a:ln>
            <a:effectLst>
              <a:outerShdw blurRad="152400" sx="105000" sy="105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BF35ED3-CC9C-4B2E-AECC-804E897BB9F5}"/>
                </a:ext>
              </a:extLst>
            </p:cNvPr>
            <p:cNvGrpSpPr/>
            <p:nvPr userDrawn="1"/>
          </p:nvGrpSpPr>
          <p:grpSpPr bwMode="gray">
            <a:xfrm flipH="1">
              <a:off x="5790102" y="2699489"/>
              <a:ext cx="527613" cy="1001158"/>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grpSp>
        <p:sp>
          <p:nvSpPr>
            <p:cNvPr id="50" name="Multiplication Sign 49">
              <a:extLst>
                <a:ext uri="{FF2B5EF4-FFF2-40B4-BE49-F238E27FC236}">
                  <a16:creationId xmlns:a16="http://schemas.microsoft.com/office/drawing/2014/main" id="{C8F47BC7-42F2-4EB7-9D91-760975BB9D03}"/>
                </a:ext>
              </a:extLst>
            </p:cNvPr>
            <p:cNvSpPr/>
            <p:nvPr userDrawn="1"/>
          </p:nvSpPr>
          <p:spPr bwMode="ltGray">
            <a:xfrm>
              <a:off x="6229007" y="3399450"/>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5D37EBA9-085C-41BD-8D47-EEAEB2B9645E}"/>
              </a:ext>
            </a:extLst>
          </p:cNvPr>
          <p:cNvGrpSpPr/>
          <p:nvPr userDrawn="1"/>
        </p:nvGrpSpPr>
        <p:grpSpPr>
          <a:xfrm>
            <a:off x="7779372" y="2402351"/>
            <a:ext cx="1699357" cy="1712329"/>
            <a:chOff x="7779372" y="2402351"/>
            <a:chExt cx="1699357" cy="1712329"/>
          </a:xfrm>
        </p:grpSpPr>
        <p:sp>
          <p:nvSpPr>
            <p:cNvPr id="73" name="Oval 72">
              <a:extLst>
                <a:ext uri="{FF2B5EF4-FFF2-40B4-BE49-F238E27FC236}">
                  <a16:creationId xmlns:a16="http://schemas.microsoft.com/office/drawing/2014/main" id="{F775C34F-89BB-4837-86BD-AE00BC425F0D}"/>
                </a:ext>
              </a:extLst>
            </p:cNvPr>
            <p:cNvSpPr/>
            <p:nvPr userDrawn="1"/>
          </p:nvSpPr>
          <p:spPr bwMode="auto">
            <a:xfrm>
              <a:off x="7779372" y="2402351"/>
              <a:ext cx="1595438" cy="1595434"/>
            </a:xfrm>
            <a:prstGeom prst="ellipse">
              <a:avLst/>
            </a:prstGeom>
            <a:solidFill>
              <a:schemeClr val="bg1"/>
            </a:solidFill>
            <a:ln>
              <a:noFill/>
              <a:headEnd type="none" w="med" len="med"/>
              <a:tailEnd type="none" w="med" len="med"/>
            </a:ln>
            <a:effectLst>
              <a:outerShdw blurRad="152400" sx="105000" sy="105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D9F031CF-7239-4EDF-839E-A1B55AFB504B}"/>
                </a:ext>
              </a:extLst>
            </p:cNvPr>
            <p:cNvGrpSpPr/>
            <p:nvPr userDrawn="1"/>
          </p:nvGrpSpPr>
          <p:grpSpPr bwMode="gray">
            <a:xfrm>
              <a:off x="8001937" y="2837621"/>
              <a:ext cx="1150309" cy="610594"/>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solidFill>
                    <a:schemeClr val="tx1"/>
                  </a:solidFill>
                </a:endParaRPr>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solidFill>
                    <a:schemeClr val="tx1"/>
                  </a:solidFill>
                </a:endParaRPr>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chemeClr val="tx1"/>
                  </a:solidFill>
                  <a:effectLst/>
                  <a:uLnTx/>
                  <a:uFillTx/>
                </a:endParaRPr>
              </a:p>
            </p:txBody>
          </p:sp>
        </p:grpSp>
        <p:sp>
          <p:nvSpPr>
            <p:cNvPr id="51" name="Multiplication Sign 50">
              <a:extLst>
                <a:ext uri="{FF2B5EF4-FFF2-40B4-BE49-F238E27FC236}">
                  <a16:creationId xmlns:a16="http://schemas.microsoft.com/office/drawing/2014/main" id="{1443FEA1-3301-4699-8854-5B883A84EA89}"/>
                </a:ext>
              </a:extLst>
            </p:cNvPr>
            <p:cNvSpPr/>
            <p:nvPr userDrawn="1"/>
          </p:nvSpPr>
          <p:spPr bwMode="ltGray">
            <a:xfrm>
              <a:off x="8763495" y="3399450"/>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90814A2A-7C16-49D2-B43E-1B7DABCFCB48}"/>
              </a:ext>
            </a:extLst>
          </p:cNvPr>
          <p:cNvGrpSpPr/>
          <p:nvPr userDrawn="1"/>
        </p:nvGrpSpPr>
        <p:grpSpPr>
          <a:xfrm>
            <a:off x="2713271" y="2402351"/>
            <a:ext cx="1707787" cy="1712329"/>
            <a:chOff x="2713271" y="2402351"/>
            <a:chExt cx="1707787" cy="1712329"/>
          </a:xfrm>
        </p:grpSpPr>
        <p:sp>
          <p:nvSpPr>
            <p:cNvPr id="3" name="Oval 2">
              <a:extLst>
                <a:ext uri="{FF2B5EF4-FFF2-40B4-BE49-F238E27FC236}">
                  <a16:creationId xmlns:a16="http://schemas.microsoft.com/office/drawing/2014/main" id="{D464B068-0BDD-43D4-9E3F-A3636381E549}"/>
                </a:ext>
              </a:extLst>
            </p:cNvPr>
            <p:cNvSpPr/>
            <p:nvPr userDrawn="1"/>
          </p:nvSpPr>
          <p:spPr bwMode="auto">
            <a:xfrm>
              <a:off x="2713271" y="2402351"/>
              <a:ext cx="1595438" cy="1595434"/>
            </a:xfrm>
            <a:prstGeom prst="ellipse">
              <a:avLst/>
            </a:prstGeom>
            <a:solidFill>
              <a:schemeClr val="bg1"/>
            </a:solidFill>
            <a:ln>
              <a:noFill/>
              <a:headEnd type="none" w="med" len="med"/>
              <a:tailEnd type="none" w="med" len="med"/>
            </a:ln>
            <a:effectLst>
              <a:outerShdw blurRad="152400" sx="105000" sy="1050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Multiplication Sign 48">
              <a:extLst>
                <a:ext uri="{FF2B5EF4-FFF2-40B4-BE49-F238E27FC236}">
                  <a16:creationId xmlns:a16="http://schemas.microsoft.com/office/drawing/2014/main" id="{C3EABB92-EC64-4C33-81BF-AA4A74228A81}"/>
                </a:ext>
              </a:extLst>
            </p:cNvPr>
            <p:cNvSpPr/>
            <p:nvPr userDrawn="1"/>
          </p:nvSpPr>
          <p:spPr bwMode="ltGray">
            <a:xfrm>
              <a:off x="3705824" y="3399450"/>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userDrawn="1"/>
          </p:nvGrpSpPr>
          <p:grpSpPr bwMode="gray">
            <a:xfrm>
              <a:off x="3076477" y="2870616"/>
              <a:ext cx="869026" cy="658904"/>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grpSp>
      <p:sp>
        <p:nvSpPr>
          <p:cNvPr id="68" name="TextBox 67">
            <a:extLst>
              <a:ext uri="{FF2B5EF4-FFF2-40B4-BE49-F238E27FC236}">
                <a16:creationId xmlns:a16="http://schemas.microsoft.com/office/drawing/2014/main" id="{8080EA76-145F-4D37-BB94-88AFEAA102EE}"/>
              </a:ext>
            </a:extLst>
          </p:cNvPr>
          <p:cNvSpPr txBox="1"/>
          <p:nvPr userDrawn="1"/>
        </p:nvSpPr>
        <p:spPr>
          <a:xfrm>
            <a:off x="584200" y="1225236"/>
            <a:ext cx="11022584" cy="794064"/>
          </a:xfrm>
          <a:prstGeom prst="rect">
            <a:avLst/>
          </a:prstGeom>
          <a:noFill/>
        </p:spPr>
        <p:txBody>
          <a:bodyPr wrap="square" lIns="182880" tIns="146304" rIns="182880" bIns="146304" rtlCol="0" anchor="ctr">
            <a:spAutoFit/>
          </a:bodyPr>
          <a:lstStyle/>
          <a:p>
            <a:pPr algn="ctr">
              <a:lnSpc>
                <a:spcPct val="90000"/>
              </a:lnSpc>
              <a:spcBef>
                <a:spcPts val="0"/>
              </a:spcBef>
              <a:spcAft>
                <a:spcPts val="0"/>
              </a:spcAft>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pitchFamily="34" charset="0"/>
              </a:rPr>
              <a:t>All content is strictly under NDA</a:t>
            </a:r>
            <a:endParaRPr lang="en-US" sz="1800">
              <a:solidFill>
                <a:schemeClr val="tx1"/>
              </a:solidFill>
            </a:endParaRPr>
          </a:p>
        </p:txBody>
      </p:sp>
    </p:spTree>
    <p:extLst>
      <p:ext uri="{BB962C8B-B14F-4D97-AF65-F5344CB8AC3E}">
        <p14:creationId xmlns:p14="http://schemas.microsoft.com/office/powerpoint/2010/main" val="3469011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095685"/>
          </a:xfrm>
        </p:spPr>
        <p:txBody>
          <a:bodyPr wrap="square">
            <a:spAutoFit/>
          </a:bodyPr>
          <a:lstStyle>
            <a:lvl1pPr marL="0" indent="0">
              <a:buNone/>
              <a:defRPr/>
            </a:lvl1pPr>
            <a:lvl2pPr marL="457200" indent="0">
              <a:buNone/>
              <a:defRPr/>
            </a:lvl2pPr>
            <a:lvl3pPr marL="9144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386358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Dividing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96DCECC-E725-8842-84C1-337D3479512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8A0A61-B21E-2241-BD4F-982ED2AC0D30}"/>
              </a:ext>
            </a:extLst>
          </p:cNvPr>
          <p:cNvSpPr>
            <a:spLocks noGrp="1"/>
          </p:cNvSpPr>
          <p:nvPr>
            <p:ph type="title" hasCustomPrompt="1"/>
          </p:nvPr>
        </p:nvSpPr>
        <p:spPr>
          <a:xfrm>
            <a:off x="480392" y="2733261"/>
            <a:ext cx="10515600" cy="1014205"/>
          </a:xfrm>
        </p:spPr>
        <p:txBody>
          <a:bodyPr anchor="b">
            <a:normAutofit/>
          </a:bodyPr>
          <a:lstStyle>
            <a:lvl1pPr>
              <a:defRPr sz="2800"/>
            </a:lvl1pPr>
          </a:lstStyle>
          <a:p>
            <a:r>
              <a:rPr lang="en-US"/>
              <a:t>Slide Title</a:t>
            </a:r>
          </a:p>
        </p:txBody>
      </p:sp>
      <p:sp>
        <p:nvSpPr>
          <p:cNvPr id="3" name="Text Placeholder 2">
            <a:extLst>
              <a:ext uri="{FF2B5EF4-FFF2-40B4-BE49-F238E27FC236}">
                <a16:creationId xmlns:a16="http://schemas.microsoft.com/office/drawing/2014/main" id="{3D6ECDD9-D71D-244C-8907-BF7EB130F971}"/>
              </a:ext>
            </a:extLst>
          </p:cNvPr>
          <p:cNvSpPr>
            <a:spLocks noGrp="1"/>
          </p:cNvSpPr>
          <p:nvPr>
            <p:ph type="body" idx="1"/>
          </p:nvPr>
        </p:nvSpPr>
        <p:spPr>
          <a:xfrm>
            <a:off x="480392" y="3764929"/>
            <a:ext cx="10515600" cy="1500187"/>
          </a:xfrm>
        </p:spPr>
        <p:txBody>
          <a:bodyPr>
            <a:normAutofit/>
          </a:bodyPr>
          <a:lstStyle>
            <a:lvl1pPr marL="0" indent="0">
              <a:buNone/>
              <a:defRPr sz="1600">
                <a:solidFill>
                  <a:schemeClr val="bg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Date Placeholder 3">
            <a:extLst>
              <a:ext uri="{FF2B5EF4-FFF2-40B4-BE49-F238E27FC236}">
                <a16:creationId xmlns:a16="http://schemas.microsoft.com/office/drawing/2014/main" id="{3B45D795-E69A-4C44-8837-87D9209E63C5}"/>
              </a:ext>
              <a:ext uri="{C183D7F6-B498-43B3-948B-1728B52AA6E4}">
                <adec:decorative xmlns:adec="http://schemas.microsoft.com/office/drawing/2017/decorative" val="1"/>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12/13/22</a:t>
            </a:fld>
            <a:endParaRPr lang="en-US"/>
          </a:p>
        </p:txBody>
      </p:sp>
      <p:sp>
        <p:nvSpPr>
          <p:cNvPr id="4" name="TextBox 3">
            <a:extLst>
              <a:ext uri="{FF2B5EF4-FFF2-40B4-BE49-F238E27FC236}">
                <a16:creationId xmlns:a16="http://schemas.microsoft.com/office/drawing/2014/main" id="{9ED111A6-2406-DE48-8B47-69BCA3FD1C8F}"/>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411917094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095685"/>
          </a:xfrm>
        </p:spPr>
        <p:txBody>
          <a:bodyPr/>
          <a:lstStyle>
            <a:lvl1pPr marL="0" indent="0">
              <a:buClr>
                <a:schemeClr val="tx1">
                  <a:lumMod val="50000"/>
                  <a:lumOff val="50000"/>
                </a:schemeClr>
              </a:buClr>
              <a:buSzPct val="100000"/>
              <a:buNone/>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095685"/>
          </a:xfrm>
        </p:spPr>
        <p:txBody>
          <a:bodyPr/>
          <a:lstStyle>
            <a:lvl1pPr marL="0" indent="0">
              <a:buClr>
                <a:schemeClr val="tx1">
                  <a:lumMod val="50000"/>
                  <a:lumOff val="50000"/>
                </a:schemeClr>
              </a:buClr>
              <a:buSzPct val="100000"/>
              <a:buNone/>
              <a:defRPr/>
            </a:lvl1pPr>
            <a:lvl2pPr marL="754380" indent="-342900">
              <a:buClr>
                <a:schemeClr val="tx1">
                  <a:lumMod val="50000"/>
                  <a:lumOff val="50000"/>
                </a:schemeClr>
              </a:buClr>
              <a:buSzPct val="100000"/>
              <a:defRPr lang="en-US" sz="2000" kern="1200" spc="0" baseline="0" dirty="0">
                <a:gradFill>
                  <a:gsLst>
                    <a:gs pos="1250">
                      <a:schemeClr val="tx1"/>
                    </a:gs>
                    <a:gs pos="100000">
                      <a:schemeClr val="tx1"/>
                    </a:gs>
                  </a:gsLst>
                  <a:lin ang="5400000" scaled="0"/>
                </a:gradFill>
                <a:latin typeface="+mn-lt"/>
                <a:ea typeface="+mn-ea"/>
                <a:cs typeface="+mn-cs"/>
              </a:defRPr>
            </a:lvl2pPr>
            <a:lvl3pPr marL="1183005" indent="-285750">
              <a:buClr>
                <a:schemeClr val="tx1">
                  <a:lumMod val="50000"/>
                  <a:lumOff val="50000"/>
                </a:schemeClr>
              </a:buClr>
              <a:buSzPct val="100000"/>
              <a:defRPr lang="en-US" sz="16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640080" marR="0" lvl="1" indent="-228600"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1097280" marR="0" lvl="2" indent="-200025" algn="l" defTabSz="932742"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83754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09568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lang="en-US" sz="2000" kern="1200" spc="0" baseline="0" dirty="0">
                <a:gradFill>
                  <a:gsLst>
                    <a:gs pos="1250">
                      <a:schemeClr val="tx1"/>
                    </a:gs>
                    <a:gs pos="100000">
                      <a:schemeClr val="tx1"/>
                    </a:gs>
                  </a:gsLst>
                  <a:lin ang="5400000" scaled="0"/>
                </a:gradFill>
                <a:latin typeface="+mn-lt"/>
                <a:ea typeface="+mn-ea"/>
                <a:cs typeface="+mn-cs"/>
              </a:defRPr>
            </a:lvl2pPr>
            <a:lvl3pPr marL="450850" indent="0">
              <a:buFont typeface="Wingdings" panose="05000000000000000000" pitchFamily="2" charset="2"/>
              <a:buNone/>
              <a:tabLst/>
              <a:defRPr lang="en-US" sz="1600" kern="1200" spc="0" baseline="0" dirty="0">
                <a:gradFill>
                  <a:gsLst>
                    <a:gs pos="1250">
                      <a:schemeClr val="tx1"/>
                    </a:gs>
                    <a:gs pos="100000">
                      <a:schemeClr val="tx1"/>
                    </a:gs>
                  </a:gsLst>
                  <a:lin ang="5400000" scaled="0"/>
                </a:gradFill>
                <a:latin typeface="+mn-lt"/>
                <a:ea typeface="+mn-ea"/>
                <a:cs typeface="+mn-cs"/>
              </a:defRPr>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marL="4572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91440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702129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63536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139749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927225"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688306"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688306"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50601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50601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8442324"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8442324"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5299074"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8681243" y="2402351"/>
            <a:ext cx="1595438" cy="1595434"/>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21734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465263"/>
            <a:ext cx="11018520" cy="553998"/>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5176670"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215520"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904081"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904081"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674268"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674268"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85707"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6755894"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6444455"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6444455"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9214643" y="4282527"/>
            <a:ext cx="2073276" cy="553998"/>
          </a:xfrm>
        </p:spPr>
        <p:txBody>
          <a:bodyPr/>
          <a:lstStyle>
            <a:lvl1pPr marL="0" indent="0" algn="ctr">
              <a:spcBef>
                <a:spcPts val="0"/>
              </a:spcBef>
              <a:buNone/>
              <a:defRPr sz="180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9214643" y="4940301"/>
            <a:ext cx="2073276" cy="492443"/>
          </a:xfrm>
        </p:spPr>
        <p:txBody>
          <a:bodyPr/>
          <a:lstStyle>
            <a:lvl1pPr marL="0" indent="0" algn="ctr">
              <a:spcBef>
                <a:spcPts val="0"/>
              </a:spcBef>
              <a:spcAft>
                <a:spcPts val="300"/>
              </a:spcAft>
              <a:buNone/>
              <a:defRPr sz="16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9526082" y="2474871"/>
            <a:ext cx="1450398" cy="1450395"/>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32029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239445" y="1436688"/>
            <a:ext cx="536733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6951"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6951" y="2487408"/>
            <a:ext cx="4541837" cy="3494291"/>
          </a:xfrm>
        </p:spPr>
        <p:txBody>
          <a:bodyPr>
            <a:normAutofit/>
          </a:bodyPr>
          <a:lstStyle>
            <a:lvl1pPr marL="0" indent="0" algn="l">
              <a:spcBef>
                <a:spcPts val="0"/>
              </a:spcBef>
              <a:spcAft>
                <a:spcPts val="1200"/>
              </a:spcAft>
              <a:buNone/>
              <a:defRPr sz="20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6652196" y="1839288"/>
            <a:ext cx="45418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6652196" y="2487409"/>
            <a:ext cx="4541837" cy="3494291"/>
          </a:xfrm>
        </p:spPr>
        <p:txBody>
          <a:bodyPr/>
          <a:lstStyle>
            <a:lvl1pPr marL="0" indent="0" algn="l">
              <a:spcBef>
                <a:spcPts val="0"/>
              </a:spcBef>
              <a:spcAft>
                <a:spcPts val="1200"/>
              </a:spcAft>
              <a:buNone/>
              <a:defRPr sz="20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113206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4356099"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5842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8127999" y="1436688"/>
            <a:ext cx="3478783"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9993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999332" y="2895600"/>
            <a:ext cx="2651124" cy="3111500"/>
          </a:xfrm>
        </p:spPr>
        <p:txBody>
          <a:bodyPr>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4771231"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4771231" y="2895600"/>
            <a:ext cx="2651124" cy="3111500"/>
          </a:xfrm>
        </p:spPr>
        <p:txBody>
          <a:bodyPr>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8128000" y="1436688"/>
            <a:ext cx="3481388" cy="48323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8543132" y="1839287"/>
            <a:ext cx="2651124" cy="821321"/>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8543132" y="2895600"/>
            <a:ext cx="2651124" cy="3111500"/>
          </a:xfrm>
        </p:spPr>
        <p:txBody>
          <a:bodyPr>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95608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586653"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339576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lvl="0" algn="ctr" defTabSz="932192" fontAlgn="base">
              <a:spcBef>
                <a:spcPct val="0"/>
              </a:spcBef>
              <a:spcAft>
                <a:spcPts val="1799"/>
              </a:spcAft>
              <a:defRPr/>
            </a:pPr>
            <a:endParaRPr lang="en-US" sz="180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6204874"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marR="0" lvl="0" algn="ctr" defTabSz="932192" rtl="0" eaLnBrk="1" fontAlgn="base" latinLnBrk="0" hangingPunct="1">
              <a:lnSpc>
                <a:spcPct val="100000"/>
              </a:lnSpc>
              <a:spcBef>
                <a:spcPct val="0"/>
              </a:spcBef>
              <a:spcAft>
                <a:spcPts val="1799"/>
              </a:spcAft>
              <a:buClrTx/>
              <a:buSzTx/>
              <a:tabLst/>
              <a:defRPr/>
            </a:pPr>
            <a:endParaRPr lang="en-US" sz="180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9013985" y="2019300"/>
            <a:ext cx="2595404" cy="3789829"/>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457081" tIns="1371600" rIns="457081" bIns="182832" numCol="1" spcCol="0" rtlCol="0" fromWordArt="0" anchor="t" anchorCtr="0" forceAA="0" compatLnSpc="1">
            <a:prstTxWarp prst="textNoShape">
              <a:avLst/>
            </a:prstTxWarp>
            <a:noAutofit/>
          </a:bodyPr>
          <a:lstStyle/>
          <a:p>
            <a:pPr algn="ctr"/>
            <a:endParaRPr lang="en-US" sz="180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001246"/>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908995"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3718106"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6527216"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9336327" y="2286000"/>
            <a:ext cx="1950720" cy="3200400"/>
          </a:xfrm>
        </p:spPr>
        <p:txBody>
          <a:bodyPr anchor="t" anchorCtr="0">
            <a:normAutofit/>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817119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466850"/>
            <a:ext cx="12192000" cy="539115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588263" y="2029788"/>
            <a:ext cx="5088637" cy="369332"/>
          </a:xfrm>
        </p:spPr>
        <p:txBody>
          <a:bodyPr/>
          <a:lstStyle>
            <a:lvl1pPr marL="0" indent="0" algn="l">
              <a:spcBef>
                <a:spcPts val="0"/>
              </a:spcBef>
              <a:buNone/>
              <a:defRPr sz="24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588263" y="2677909"/>
            <a:ext cx="5088637" cy="3389516"/>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914030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A9BA-94BD-AB45-98A2-D07EED26D199}"/>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15" name="Content Placeholder 2">
            <a:extLst>
              <a:ext uri="{FF2B5EF4-FFF2-40B4-BE49-F238E27FC236}">
                <a16:creationId xmlns:a16="http://schemas.microsoft.com/office/drawing/2014/main" id="{706A72A2-5CFA-BF4D-A016-F618FE940847}"/>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1">
            <a:extLst>
              <a:ext uri="{FF2B5EF4-FFF2-40B4-BE49-F238E27FC236}">
                <a16:creationId xmlns:a16="http://schemas.microsoft.com/office/drawing/2014/main" id="{D8CB2AFB-07EC-BF43-B73F-977249E6D26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pic>
        <p:nvPicPr>
          <p:cNvPr id="4" name="Picture 3">
            <a:extLst>
              <a:ext uri="{FF2B5EF4-FFF2-40B4-BE49-F238E27FC236}">
                <a16:creationId xmlns:a16="http://schemas.microsoft.com/office/drawing/2014/main" id="{BD5016DA-B27F-1B4A-A3CC-BAEAF52B4F9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86A161B4-A703-E04B-B405-A869E6526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591675" y="420752"/>
            <a:ext cx="2143125" cy="185121"/>
          </a:xfrm>
          <a:prstGeom prst="rect">
            <a:avLst/>
          </a:prstGeom>
        </p:spPr>
      </p:pic>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12/13/22</a:t>
            </a:fld>
            <a:endParaRPr lang="en-US"/>
          </a:p>
        </p:txBody>
      </p:sp>
    </p:spTree>
    <p:extLst>
      <p:ext uri="{BB962C8B-B14F-4D97-AF65-F5344CB8AC3E}">
        <p14:creationId xmlns:p14="http://schemas.microsoft.com/office/powerpoint/2010/main" val="10191996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iagram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5607050"/>
            <a:ext cx="12192000" cy="125095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250950"/>
            <a:ext cx="12192000" cy="4356100"/>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588261" y="5846802"/>
            <a:ext cx="11018521" cy="215444"/>
          </a:xfrm>
        </p:spPr>
        <p:txBody>
          <a:bodyPr anchor="t" anchorCtr="0"/>
          <a:lstStyle>
            <a:lvl1pPr marL="0" indent="0" algn="l">
              <a:spcBef>
                <a:spcPts val="0"/>
              </a:spcBef>
              <a:buNone/>
              <a:defRPr sz="14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7158668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en bucketed conten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588263" y="1063525"/>
            <a:ext cx="2611387" cy="25588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3287390" y="1063524"/>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5592743" y="1063524"/>
            <a:ext cx="2217614" cy="182878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7898097" y="1063524"/>
            <a:ext cx="1811775" cy="374656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9797613" y="1063522"/>
            <a:ext cx="1811775" cy="37465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588263" y="3710150"/>
            <a:ext cx="2611387" cy="2558887"/>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3287390" y="2981306"/>
            <a:ext cx="2217614" cy="182878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5592743" y="2981306"/>
            <a:ext cx="2217614" cy="3287731"/>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3287390" y="4897828"/>
            <a:ext cx="2217614"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7898095" y="4897828"/>
            <a:ext cx="3705641" cy="1371210"/>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8872" tIns="118872" rIns="0" bIns="0" numCol="1" spcCol="0" rtlCol="0" fromWordArt="0" anchor="t" anchorCtr="0" forceAA="0" compatLnSpc="1">
            <a:prstTxWarp prst="textNoShape">
              <a:avLst/>
            </a:prstTxWarp>
            <a:noAutofit/>
          </a:bodyPr>
          <a:lstStyle/>
          <a:p>
            <a:pPr lvl="0" defTabSz="932472" fontAlgn="base">
              <a:lnSpc>
                <a:spcPts val="1200"/>
              </a:lnSpc>
              <a:defRPr/>
            </a:pPr>
            <a:endParaRPr lang="en-US" sz="100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p:nvPr>
        </p:nvSpPr>
        <p:spPr>
          <a:xfrm>
            <a:off x="733426" y="1616576"/>
            <a:ext cx="2248232"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p:nvPr>
        </p:nvSpPr>
        <p:spPr>
          <a:xfrm>
            <a:off x="733426" y="4227284"/>
            <a:ext cx="2248232"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p:nvPr>
        </p:nvSpPr>
        <p:spPr>
          <a:xfrm>
            <a:off x="3427199" y="1616576"/>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p:nvPr>
        </p:nvSpPr>
        <p:spPr>
          <a:xfrm>
            <a:off x="5723465" y="1616576"/>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p:nvPr>
        </p:nvSpPr>
        <p:spPr>
          <a:xfrm>
            <a:off x="8030059" y="1616576"/>
            <a:ext cx="1507331"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p:nvPr>
        </p:nvSpPr>
        <p:spPr>
          <a:xfrm>
            <a:off x="9926308" y="1616576"/>
            <a:ext cx="1507331"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p:nvPr>
        </p:nvSpPr>
        <p:spPr>
          <a:xfrm>
            <a:off x="3427199" y="346649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p:nvPr>
        </p:nvSpPr>
        <p:spPr>
          <a:xfrm>
            <a:off x="5723465" y="346649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p:nvPr>
        </p:nvSpPr>
        <p:spPr>
          <a:xfrm>
            <a:off x="3427199" y="5388377"/>
            <a:ext cx="1864785"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p:nvPr>
        </p:nvSpPr>
        <p:spPr>
          <a:xfrm>
            <a:off x="8030059" y="5388377"/>
            <a:ext cx="3320716" cy="123111"/>
          </a:xfrm>
          <a:noFill/>
        </p:spPr>
        <p:txBody>
          <a:bodyPr wrap="square" lIns="0" tIns="0" rIns="0" bIns="0">
            <a:spAutoFit/>
          </a:bodyPr>
          <a:lstStyle>
            <a:lvl1pPr marL="0" indent="0">
              <a:spcBef>
                <a:spcPts val="0"/>
              </a:spcBef>
              <a:buNone/>
              <a:defRPr sz="8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584200" y="457200"/>
            <a:ext cx="11025188"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6" name="Text Placeholder 4">
            <a:extLst>
              <a:ext uri="{FF2B5EF4-FFF2-40B4-BE49-F238E27FC236}">
                <a16:creationId xmlns:a16="http://schemas.microsoft.com/office/drawing/2014/main" id="{FE3E6792-037D-49F9-8E8E-C91DD0B3FB85}"/>
              </a:ext>
            </a:extLst>
          </p:cNvPr>
          <p:cNvSpPr>
            <a:spLocks noGrp="1"/>
          </p:cNvSpPr>
          <p:nvPr>
            <p:ph type="body" sz="quarter" idx="22"/>
          </p:nvPr>
        </p:nvSpPr>
        <p:spPr>
          <a:xfrm>
            <a:off x="733425" y="1223633"/>
            <a:ext cx="192294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57" name="Text Placeholder 4">
            <a:extLst>
              <a:ext uri="{FF2B5EF4-FFF2-40B4-BE49-F238E27FC236}">
                <a16:creationId xmlns:a16="http://schemas.microsoft.com/office/drawing/2014/main" id="{57AA703B-7EE8-4021-9101-3ECA64EFAFEB}"/>
              </a:ext>
            </a:extLst>
          </p:cNvPr>
          <p:cNvSpPr>
            <a:spLocks noGrp="1"/>
          </p:cNvSpPr>
          <p:nvPr>
            <p:ph type="body" sz="quarter" idx="23"/>
          </p:nvPr>
        </p:nvSpPr>
        <p:spPr>
          <a:xfrm>
            <a:off x="3427199" y="1223633"/>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58" name="Text Placeholder 4">
            <a:extLst>
              <a:ext uri="{FF2B5EF4-FFF2-40B4-BE49-F238E27FC236}">
                <a16:creationId xmlns:a16="http://schemas.microsoft.com/office/drawing/2014/main" id="{9A49923D-F72A-4BAC-95E5-A3BDE3A83455}"/>
              </a:ext>
            </a:extLst>
          </p:cNvPr>
          <p:cNvSpPr>
            <a:spLocks noGrp="1"/>
          </p:cNvSpPr>
          <p:nvPr>
            <p:ph type="body" sz="quarter" idx="24"/>
          </p:nvPr>
        </p:nvSpPr>
        <p:spPr>
          <a:xfrm>
            <a:off x="5723465" y="1223633"/>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59" name="Text Placeholder 4">
            <a:extLst>
              <a:ext uri="{FF2B5EF4-FFF2-40B4-BE49-F238E27FC236}">
                <a16:creationId xmlns:a16="http://schemas.microsoft.com/office/drawing/2014/main" id="{B55CAD72-94AC-4EB7-99FE-47A7200A0B94}"/>
              </a:ext>
            </a:extLst>
          </p:cNvPr>
          <p:cNvSpPr>
            <a:spLocks noGrp="1"/>
          </p:cNvSpPr>
          <p:nvPr>
            <p:ph type="body" sz="quarter" idx="25"/>
          </p:nvPr>
        </p:nvSpPr>
        <p:spPr>
          <a:xfrm>
            <a:off x="8030060" y="1223633"/>
            <a:ext cx="1146000" cy="307777"/>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0" name="Text Placeholder 4">
            <a:extLst>
              <a:ext uri="{FF2B5EF4-FFF2-40B4-BE49-F238E27FC236}">
                <a16:creationId xmlns:a16="http://schemas.microsoft.com/office/drawing/2014/main" id="{CDC3C2CE-ED54-4BA2-B4AD-00D3AAE74C35}"/>
              </a:ext>
            </a:extLst>
          </p:cNvPr>
          <p:cNvSpPr>
            <a:spLocks noGrp="1"/>
          </p:cNvSpPr>
          <p:nvPr>
            <p:ph type="body" sz="quarter" idx="26"/>
          </p:nvPr>
        </p:nvSpPr>
        <p:spPr>
          <a:xfrm>
            <a:off x="9926308" y="1223633"/>
            <a:ext cx="1146000" cy="307777"/>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1" name="Text Placeholder 4">
            <a:extLst>
              <a:ext uri="{FF2B5EF4-FFF2-40B4-BE49-F238E27FC236}">
                <a16:creationId xmlns:a16="http://schemas.microsoft.com/office/drawing/2014/main" id="{B13FE753-2873-4940-8CAC-D37CECD0ED75}"/>
              </a:ext>
            </a:extLst>
          </p:cNvPr>
          <p:cNvSpPr>
            <a:spLocks noGrp="1"/>
          </p:cNvSpPr>
          <p:nvPr>
            <p:ph type="body" sz="quarter" idx="27"/>
          </p:nvPr>
        </p:nvSpPr>
        <p:spPr>
          <a:xfrm>
            <a:off x="733425" y="3855897"/>
            <a:ext cx="192294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2" name="Text Placeholder 4">
            <a:extLst>
              <a:ext uri="{FF2B5EF4-FFF2-40B4-BE49-F238E27FC236}">
                <a16:creationId xmlns:a16="http://schemas.microsoft.com/office/drawing/2014/main" id="{01BCB12F-0368-4D79-8282-A585216E1A68}"/>
              </a:ext>
            </a:extLst>
          </p:cNvPr>
          <p:cNvSpPr>
            <a:spLocks noGrp="1"/>
          </p:cNvSpPr>
          <p:nvPr>
            <p:ph type="body" sz="quarter" idx="28"/>
          </p:nvPr>
        </p:nvSpPr>
        <p:spPr>
          <a:xfrm>
            <a:off x="3427199" y="3144279"/>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3" name="Text Placeholder 4">
            <a:extLst>
              <a:ext uri="{FF2B5EF4-FFF2-40B4-BE49-F238E27FC236}">
                <a16:creationId xmlns:a16="http://schemas.microsoft.com/office/drawing/2014/main" id="{1C30BC50-E368-40B1-9F02-8067182C54C4}"/>
              </a:ext>
            </a:extLst>
          </p:cNvPr>
          <p:cNvSpPr>
            <a:spLocks noGrp="1"/>
          </p:cNvSpPr>
          <p:nvPr>
            <p:ph type="body" sz="quarter" idx="29"/>
          </p:nvPr>
        </p:nvSpPr>
        <p:spPr>
          <a:xfrm>
            <a:off x="3427199" y="5064925"/>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4" name="Text Placeholder 4">
            <a:extLst>
              <a:ext uri="{FF2B5EF4-FFF2-40B4-BE49-F238E27FC236}">
                <a16:creationId xmlns:a16="http://schemas.microsoft.com/office/drawing/2014/main" id="{EABABB6E-63A4-42B7-8D2D-6C5D2FC2B0D9}"/>
              </a:ext>
            </a:extLst>
          </p:cNvPr>
          <p:cNvSpPr>
            <a:spLocks noGrp="1"/>
          </p:cNvSpPr>
          <p:nvPr>
            <p:ph type="body" sz="quarter" idx="30"/>
          </p:nvPr>
        </p:nvSpPr>
        <p:spPr>
          <a:xfrm>
            <a:off x="5723465" y="3144279"/>
            <a:ext cx="1566195"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5" name="Text Placeholder 4">
            <a:extLst>
              <a:ext uri="{FF2B5EF4-FFF2-40B4-BE49-F238E27FC236}">
                <a16:creationId xmlns:a16="http://schemas.microsoft.com/office/drawing/2014/main" id="{65F726FC-154A-4D97-B2C6-9E3077E11E31}"/>
              </a:ext>
            </a:extLst>
          </p:cNvPr>
          <p:cNvSpPr>
            <a:spLocks noGrp="1"/>
          </p:cNvSpPr>
          <p:nvPr>
            <p:ph type="body" sz="quarter" idx="31"/>
          </p:nvPr>
        </p:nvSpPr>
        <p:spPr>
          <a:xfrm>
            <a:off x="8030059" y="5064925"/>
            <a:ext cx="3023201" cy="153888"/>
          </a:xfrm>
          <a:noFill/>
        </p:spPr>
        <p:txBody>
          <a:bodyPr wrap="square" lIns="0" tIns="0" rIns="0" bIns="0">
            <a:spAutoFit/>
          </a:bodyPr>
          <a:lstStyle>
            <a:lvl1pPr marL="0" indent="0">
              <a:spcBef>
                <a:spcPts val="0"/>
              </a:spcBef>
              <a:buNone/>
              <a:defRPr sz="10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Tree>
    <p:extLst>
      <p:ext uri="{BB962C8B-B14F-4D97-AF65-F5344CB8AC3E}">
        <p14:creationId xmlns:p14="http://schemas.microsoft.com/office/powerpoint/2010/main" val="1419845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338554"/>
          </a:xfrm>
        </p:spPr>
        <p:txBody>
          <a:bodyPr/>
          <a:lstStyle>
            <a:lvl1pPr marL="0" indent="0" algn="l">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828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3995764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8113"/>
            <a:ext cx="4163125" cy="861774"/>
          </a:xfrm>
        </p:spPr>
        <p:txBody>
          <a:bodyPr anchor="ctr" anchorCtr="0"/>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627687" y="293687"/>
            <a:ext cx="6270626" cy="627062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1885006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98551" y="292100"/>
            <a:ext cx="5199762" cy="627380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5353050" y="1905000"/>
            <a:ext cx="2162176" cy="3048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9885257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916612" y="582612"/>
            <a:ext cx="5692776" cy="5692776"/>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8113"/>
            <a:ext cx="3364612" cy="861774"/>
          </a:xfrm>
        </p:spPr>
        <p:txBody>
          <a:bodyPr anchor="ctr" anchorCtr="0"/>
          <a:lstStyle>
            <a:lvl1pPr>
              <a:defRPr sz="28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userDrawn="1"/>
        </p:nvSpPr>
        <p:spPr>
          <a:xfrm>
            <a:off x="584200"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userDrawn="1"/>
        </p:nvSpPr>
        <p:spPr bwMode="auto">
          <a:xfrm>
            <a:off x="5334000" y="1273969"/>
            <a:ext cx="1793357" cy="4310062"/>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74320" tIns="146304" rIns="365760" bIns="146304" numCol="1" spcCol="0" rtlCol="0" fromWordArt="0" anchor="ctr" anchorCtr="0" forceAA="0" compatLnSpc="1">
            <a:prstTxWarp prst="textNoShape">
              <a:avLst/>
            </a:prstTxWarp>
            <a:noAutofit/>
          </a:bodyPr>
          <a:lstStyle/>
          <a:p>
            <a:pPr marL="60325" marR="0" lvl="0" indent="-60325"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5584421" y="1714499"/>
            <a:ext cx="1264054" cy="2495551"/>
          </a:xfrm>
        </p:spPr>
        <p:txBody>
          <a:bodyPr anchor="t" anchorCtr="0"/>
          <a:lstStyle>
            <a:lvl1pPr marL="0" indent="0" algn="l">
              <a:spcBef>
                <a:spcPts val="0"/>
              </a:spcBef>
              <a:buNone/>
              <a:defRPr sz="16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5584421" y="4527708"/>
            <a:ext cx="1264054" cy="738664"/>
          </a:xfrm>
        </p:spPr>
        <p:txBody>
          <a:bodyPr anchor="t" anchorCtr="0"/>
          <a:lstStyle>
            <a:lvl1pPr marL="0" indent="0" algn="l">
              <a:spcBef>
                <a:spcPts val="0"/>
              </a:spcBef>
              <a:buNone/>
              <a:defRPr sz="16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userDrawn="1"/>
        </p:nvSpPr>
        <p:spPr>
          <a:xfrm>
            <a:off x="5488425" y="139684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userDrawn="1"/>
        </p:nvSpPr>
        <p:spPr>
          <a:xfrm>
            <a:off x="6764670" y="4001730"/>
            <a:ext cx="174728" cy="553998"/>
          </a:xfrm>
          <a:prstGeom prst="rect">
            <a:avLst/>
          </a:prstGeom>
          <a:noFill/>
        </p:spPr>
        <p:txBody>
          <a:bodyPr wrap="none" lIns="0" tIns="0" rIns="0" bIns="0" rtlCol="0">
            <a:spAutoFit/>
          </a:bodyPr>
          <a:lstStyle/>
          <a:p>
            <a:pPr algn="l"/>
            <a:r>
              <a:rPr lang="en-US" sz="3600">
                <a:solidFill>
                  <a:schemeClr val="accent1"/>
                </a:solidFill>
              </a:rPr>
              <a:t>”</a:t>
            </a:r>
          </a:p>
        </p:txBody>
      </p:sp>
    </p:spTree>
    <p:extLst>
      <p:ext uri="{BB962C8B-B14F-4D97-AF65-F5344CB8AC3E}">
        <p14:creationId xmlns:p14="http://schemas.microsoft.com/office/powerpoint/2010/main" val="28514100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68580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userDrawn="1"/>
        </p:nvSpPr>
        <p:spPr bwMode="auto">
          <a:xfrm>
            <a:off x="584200" y="868680"/>
            <a:ext cx="5120640" cy="512064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996952" y="1267018"/>
            <a:ext cx="4175124" cy="1107996"/>
          </a:xfrm>
        </p:spPr>
        <p:txBody>
          <a:bodyPr/>
          <a:lstStyle>
            <a:lvl1pPr marL="0" indent="0" algn="l">
              <a:spcBef>
                <a:spcPts val="0"/>
              </a:spcBef>
              <a:buNone/>
              <a:defRPr sz="3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996952" y="2666999"/>
            <a:ext cx="4175124" cy="2923983"/>
          </a:xfrm>
        </p:spPr>
        <p:txBody>
          <a:bodyPr/>
          <a:lstStyle>
            <a:lvl1pPr marL="0" indent="0" algn="l">
              <a:spcBef>
                <a:spcPts val="0"/>
              </a:spcBef>
              <a:buNone/>
              <a:defRPr sz="20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158275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3648137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7361509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E2A7-BDB8-FD4A-A813-5C4F6B58FF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2C3CB5-24D7-C845-A899-EC63D0E087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269A37-47C7-BB48-AEB6-CC3E055C47C5}"/>
              </a:ext>
            </a:extLst>
          </p:cNvPr>
          <p:cNvSpPr>
            <a:spLocks noGrp="1"/>
          </p:cNvSpPr>
          <p:nvPr>
            <p:ph type="dt" sz="half" idx="10"/>
          </p:nvPr>
        </p:nvSpPr>
        <p:spPr/>
        <p:txBody>
          <a:bodyPr/>
          <a:lstStyle/>
          <a:p>
            <a:fld id="{EAC26D5B-1604-0F4F-A000-6EB1CA664430}" type="datetimeFigureOut">
              <a:rPr lang="en-US" smtClean="0"/>
              <a:t>12/13/22</a:t>
            </a:fld>
            <a:endParaRPr lang="en-US"/>
          </a:p>
        </p:txBody>
      </p:sp>
      <p:sp>
        <p:nvSpPr>
          <p:cNvPr id="5" name="Footer Placeholder 4">
            <a:extLst>
              <a:ext uri="{FF2B5EF4-FFF2-40B4-BE49-F238E27FC236}">
                <a16:creationId xmlns:a16="http://schemas.microsoft.com/office/drawing/2014/main" id="{03392468-65EB-A44A-8C2F-59F5204A0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3579D-54AA-2B49-B8F4-9B3C41E3B5F9}"/>
              </a:ext>
            </a:extLst>
          </p:cNvPr>
          <p:cNvSpPr>
            <a:spLocks noGrp="1"/>
          </p:cNvSpPr>
          <p:nvPr>
            <p:ph type="sldNum" sz="quarter" idx="12"/>
          </p:nvPr>
        </p:nvSpPr>
        <p:spPr/>
        <p:txBody>
          <a:bodyPr/>
          <a:lstStyle/>
          <a:p>
            <a:fld id="{E2242FA9-08EF-2543-90B6-FE171AD005E2}" type="slidenum">
              <a:rPr lang="en-US" smtClean="0"/>
              <a:t>‹#›</a:t>
            </a:fld>
            <a:endParaRPr lang="en-US"/>
          </a:p>
        </p:txBody>
      </p:sp>
    </p:spTree>
    <p:extLst>
      <p:ext uri="{BB962C8B-B14F-4D97-AF65-F5344CB8AC3E}">
        <p14:creationId xmlns:p14="http://schemas.microsoft.com/office/powerpoint/2010/main" val="254299460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796877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150632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0792992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584198" y="3297907"/>
            <a:ext cx="3469069" cy="246221"/>
          </a:xfrm>
        </p:spPr>
        <p:txBody>
          <a:bodyPr/>
          <a:lstStyle>
            <a:lvl1pPr marL="0" indent="0" algn="l">
              <a:spcBef>
                <a:spcPts val="0"/>
              </a:spcBef>
              <a:buNone/>
              <a:defRPr sz="16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588262"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4358386" y="3297907"/>
            <a:ext cx="3469069" cy="246221"/>
          </a:xfrm>
        </p:spPr>
        <p:txBody>
          <a:bodyPr/>
          <a:lstStyle>
            <a:lvl1pPr marL="0" indent="0" algn="l">
              <a:spcBef>
                <a:spcPts val="0"/>
              </a:spcBef>
              <a:buNone/>
              <a:defRPr sz="16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4362450"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8128510" y="3297907"/>
            <a:ext cx="3469069" cy="246221"/>
          </a:xfrm>
        </p:spPr>
        <p:txBody>
          <a:bodyPr/>
          <a:lstStyle>
            <a:lvl1pPr marL="0" indent="0" algn="l">
              <a:spcBef>
                <a:spcPts val="0"/>
              </a:spcBef>
              <a:buNone/>
              <a:defRPr sz="16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8132574" y="1177437"/>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584198" y="6018372"/>
            <a:ext cx="3469069" cy="246221"/>
          </a:xfrm>
        </p:spPr>
        <p:txBody>
          <a:bodyPr/>
          <a:lstStyle>
            <a:lvl1pPr marL="0" indent="0" algn="l">
              <a:spcBef>
                <a:spcPts val="0"/>
              </a:spcBef>
              <a:buNone/>
              <a:defRPr sz="16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588262"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4358386" y="6018372"/>
            <a:ext cx="3469069" cy="246221"/>
          </a:xfrm>
        </p:spPr>
        <p:txBody>
          <a:bodyPr/>
          <a:lstStyle>
            <a:lvl1pPr marL="0" indent="0" algn="l">
              <a:spcBef>
                <a:spcPts val="0"/>
              </a:spcBef>
              <a:buNone/>
              <a:defRPr sz="16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4362450"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8128510" y="6018372"/>
            <a:ext cx="3469069" cy="246221"/>
          </a:xfrm>
        </p:spPr>
        <p:txBody>
          <a:bodyPr/>
          <a:lstStyle>
            <a:lvl1pPr marL="0" indent="0" algn="l">
              <a:spcBef>
                <a:spcPts val="0"/>
              </a:spcBef>
              <a:buNone/>
              <a:defRPr sz="16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8132574" y="3897902"/>
            <a:ext cx="3469069" cy="2068558"/>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730055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1436688"/>
            <a:ext cx="3494088" cy="4832350"/>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6965379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77A10BC-66FD-4606-A25B-7FF82EDF170C}"/>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2110823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5" name="TextBox 4">
            <a:extLst>
              <a:ext uri="{FF2B5EF4-FFF2-40B4-BE49-F238E27FC236}">
                <a16:creationId xmlns:a16="http://schemas.microsoft.com/office/drawing/2014/main" id="{4D72C4E2-E278-41FD-9A00-225598112ECE}"/>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674180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802830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6787620" y="976233"/>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5732794" y="1890565"/>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5732794" y="744753"/>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5732794" y="5328001"/>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5732794" y="4182189"/>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5732794" y="3036377"/>
            <a:ext cx="739959" cy="73995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6787620" y="2122045"/>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6787620" y="3267857"/>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6787620" y="4413669"/>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6787620" y="5559481"/>
            <a:ext cx="4793154" cy="276999"/>
          </a:xfrm>
        </p:spPr>
        <p:txBody>
          <a:bodyPr anchor="ctr" anchorCtr="0"/>
          <a:lstStyle>
            <a:lvl1pPr marL="0" indent="0">
              <a:spcBef>
                <a:spcPts val="0"/>
              </a:spcBef>
              <a:spcAft>
                <a:spcPts val="600"/>
              </a:spcAft>
              <a:buNone/>
              <a:defRPr sz="1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899499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userDrawn="1"/>
        </p:nvSpPr>
        <p:spPr bwMode="blackWhite">
          <a:xfrm>
            <a:off x="0" y="0"/>
            <a:ext cx="6096000" cy="68580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6096000" y="0"/>
            <a:ext cx="60960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588264" y="3244334"/>
            <a:ext cx="4593336" cy="369332"/>
          </a:xfrm>
        </p:spPr>
        <p:txBody>
          <a:bodyPr anchor="ctr" anchorCtr="0"/>
          <a:lstStyle>
            <a:lvl1pPr>
              <a:defRPr sz="2400"/>
            </a:lvl1pPr>
          </a:lstStyle>
          <a:p>
            <a:r>
              <a:rPr lang="en-US"/>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588264" y="6605851"/>
            <a:ext cx="184024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058014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2204A37F-8B96-4ED1-BA49-C58CBCBF1C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25C01ED-CE5C-4F0C-87B6-2F79EA9B1F2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4" name="Graphic 3">
            <a:extLst>
              <a:ext uri="{FF2B5EF4-FFF2-40B4-BE49-F238E27FC236}">
                <a16:creationId xmlns:a16="http://schemas.microsoft.com/office/drawing/2014/main" id="{27DBC585-998B-443A-AC4E-5554D0A2D02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2042" y="6328882"/>
            <a:ext cx="2794926" cy="172771"/>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4356100" y="0"/>
            <a:ext cx="7835900" cy="68580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058160"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200650" y="585788"/>
            <a:ext cx="6406642" cy="5683248"/>
          </a:xfrm>
        </p:spPr>
        <p:txBody>
          <a:bodyPr anchor="ctr" anchorCtr="0">
            <a:normAutofit/>
          </a:bodyPr>
          <a:lstStyle>
            <a:lvl1pPr marL="274320" indent="-274320">
              <a:spcAft>
                <a:spcPts val="1200"/>
              </a:spcAft>
              <a:buClr>
                <a:schemeClr val="tx1">
                  <a:lumMod val="50000"/>
                  <a:lumOff val="50000"/>
                </a:schemeClr>
              </a:buClr>
              <a:buSzPct val="100000"/>
              <a:buFont typeface="Arial" panose="020B0604020202020204" pitchFamily="34" charset="0"/>
              <a:buChar char="•"/>
              <a:defRPr sz="2400"/>
            </a:lvl1pPr>
            <a:lvl2pPr marL="22860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614661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059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100488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4939791" y="3509963"/>
            <a:ext cx="6958522" cy="275804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5449996" y="3914258"/>
            <a:ext cx="5951429" cy="1949450"/>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32776800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602302"/>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63365"/>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549173"/>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810236"/>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4496045"/>
            <a:ext cx="6958522" cy="17809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4757108"/>
            <a:ext cx="5951429" cy="1258804"/>
          </a:xfrm>
        </p:spPr>
        <p:txBody>
          <a:bodyPr anchor="ctr" anchorCtr="0">
            <a:normAutofit/>
          </a:bodyPr>
          <a:lstStyle>
            <a:lvl1pPr marL="0" indent="0">
              <a:spcAft>
                <a:spcPts val="1200"/>
              </a:spcAft>
              <a:buNone/>
              <a:defRPr sz="2400"/>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58074871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4939791" y="58578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875002"/>
            <a:ext cx="3468956" cy="1107996"/>
          </a:xfrm>
        </p:spPr>
        <p:txBody>
          <a:bodyPr anchor="ctr" anchorCtr="0"/>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5449996" y="85875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4939791" y="2061661"/>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5449996" y="2334628"/>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4939791" y="5013408"/>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5449996" y="5286375"/>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4939791" y="3537534"/>
            <a:ext cx="6958522" cy="1258804"/>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5449996" y="3810501"/>
            <a:ext cx="5951429" cy="712870"/>
          </a:xfrm>
        </p:spPr>
        <p:txBody>
          <a:bodyPr anchor="ctr" anchorCtr="0">
            <a:normAutofit/>
          </a:bodyPr>
          <a:lstStyle>
            <a:lvl1pPr marL="0" indent="0">
              <a:spcAft>
                <a:spcPts val="1200"/>
              </a:spcAft>
              <a:buNone/>
              <a:defRPr sz="2200"/>
            </a:lvl1pPr>
            <a:lvl2pPr marL="22860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575790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36298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33570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1530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634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2805102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35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63397F99-6ED7-4D58-9D63-BE73E2937D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1AE0322-FF37-4912-BEE1-F46D03B787C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4" name="Graphic 3">
            <a:extLst>
              <a:ext uri="{FF2B5EF4-FFF2-40B4-BE49-F238E27FC236}">
                <a16:creationId xmlns:a16="http://schemas.microsoft.com/office/drawing/2014/main" id="{54AD9C72-3DE8-40C5-91A0-4A92BC18D06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82042" y="6328882"/>
            <a:ext cx="2794926" cy="172771"/>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Dark blu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3297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431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losing logo (Dark blue)">
    <p:bg>
      <p:bgPr>
        <a:solidFill>
          <a:schemeClr val="bg2"/>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45626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7504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6E824-BBA7-456C-A236-58B2590A0E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706CE7-37D7-4324-89A5-7B0365045A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8A2E5-F937-4302-B318-76111387B95E}"/>
              </a:ext>
            </a:extLst>
          </p:cNvPr>
          <p:cNvSpPr>
            <a:spLocks noGrp="1"/>
          </p:cNvSpPr>
          <p:nvPr>
            <p:ph type="dt" sz="half" idx="10"/>
          </p:nvPr>
        </p:nvSpPr>
        <p:spPr/>
        <p:txBody>
          <a:bodyPr/>
          <a:lstStyle/>
          <a:p>
            <a:fld id="{512F358C-66DB-41CA-B8D8-EF92AAA2C338}" type="datetimeFigureOut">
              <a:rPr lang="en-US" smtClean="0"/>
              <a:t>12/13/22</a:t>
            </a:fld>
            <a:endParaRPr lang="en-US"/>
          </a:p>
        </p:txBody>
      </p:sp>
      <p:sp>
        <p:nvSpPr>
          <p:cNvPr id="5" name="Footer Placeholder 4">
            <a:extLst>
              <a:ext uri="{FF2B5EF4-FFF2-40B4-BE49-F238E27FC236}">
                <a16:creationId xmlns:a16="http://schemas.microsoft.com/office/drawing/2014/main" id="{A83601C3-3EF5-4365-9ED1-973B393F71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8923F-834D-43EF-8281-AD82349DCC0E}"/>
              </a:ext>
            </a:extLst>
          </p:cNvPr>
          <p:cNvSpPr>
            <a:spLocks noGrp="1"/>
          </p:cNvSpPr>
          <p:nvPr>
            <p:ph type="sldNum" sz="quarter" idx="12"/>
          </p:nvPr>
        </p:nvSpPr>
        <p:spPr/>
        <p:txBody>
          <a:bodyPr/>
          <a:lstStyle/>
          <a:p>
            <a:fld id="{ED7B47AB-3154-4B8B-9863-81DF702FCCD9}" type="slidenum">
              <a:rPr lang="en-US" smtClean="0"/>
              <a:t>‹#›</a:t>
            </a:fld>
            <a:endParaRPr lang="en-US"/>
          </a:p>
        </p:txBody>
      </p:sp>
    </p:spTree>
    <p:extLst>
      <p:ext uri="{BB962C8B-B14F-4D97-AF65-F5344CB8AC3E}">
        <p14:creationId xmlns:p14="http://schemas.microsoft.com/office/powerpoint/2010/main" val="3617483423"/>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Woman wearing HoloLens working on an engine.">
            <a:extLst>
              <a:ext uri="{FF2B5EF4-FFF2-40B4-BE49-F238E27FC236}">
                <a16:creationId xmlns:a16="http://schemas.microsoft.com/office/drawing/2014/main" id="{F947430B-164B-4C59-9520-7E982E651D5E}"/>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333912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Woman wearing HoloLens working on an engine.">
            <a:extLst>
              <a:ext uri="{FF2B5EF4-FFF2-40B4-BE49-F238E27FC236}">
                <a16:creationId xmlns:a16="http://schemas.microsoft.com/office/drawing/2014/main" id="{A8199EDF-9BB7-4BAD-B742-BB4C025548B6}"/>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956013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5797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1518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27613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8623A004-F8DE-4F36-9C4D-44F1FFFDCD5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Graphic 2">
            <a:extLst>
              <a:ext uri="{FF2B5EF4-FFF2-40B4-BE49-F238E27FC236}">
                <a16:creationId xmlns:a16="http://schemas.microsoft.com/office/drawing/2014/main" id="{4EB8481F-283A-4F6B-95DD-BCC2D401F32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2042" y="6328882"/>
            <a:ext cx="2794926" cy="172771"/>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990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157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4131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814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580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1233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39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49596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368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59925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05F9FFD7-F58C-457F-9A4C-0CB674A92699}"/>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Graphic 2">
            <a:extLst>
              <a:ext uri="{FF2B5EF4-FFF2-40B4-BE49-F238E27FC236}">
                <a16:creationId xmlns:a16="http://schemas.microsoft.com/office/drawing/2014/main" id="{20A29AFD-F826-447F-BD4F-27A83BB2690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2042" y="6328882"/>
            <a:ext cx="2794926" cy="172771"/>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316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97454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88644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34985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6187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9462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8008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2021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95572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26598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AA4A1B08-B952-454C-ADD7-234B62A4AB9D}"/>
              </a:ext>
            </a:extLst>
          </p:cNvPr>
          <p:cNvPicPr>
            <a:picLocks noChangeAspect="1"/>
          </p:cNvPicPr>
          <p:nvPr userDrawn="1"/>
        </p:nvPicPr>
        <p:blipFill>
          <a:blip r:embed="rId2"/>
          <a:srcRect/>
          <a:stretch/>
        </p:blipFill>
        <p:spPr>
          <a:xfrm>
            <a:off x="293688" y="298375"/>
            <a:ext cx="1938121" cy="868680"/>
          </a:xfrm>
          <a:prstGeom prst="rect">
            <a:avLst/>
          </a:prstGeom>
        </p:spPr>
      </p:pic>
      <p:pic>
        <p:nvPicPr>
          <p:cNvPr id="4" name="Graphic 3">
            <a:extLst>
              <a:ext uri="{FF2B5EF4-FFF2-40B4-BE49-F238E27FC236}">
                <a16:creationId xmlns:a16="http://schemas.microsoft.com/office/drawing/2014/main" id="{B5F94189-7C9E-4FCF-A73B-306405CC8A1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2042" y="6328882"/>
            <a:ext cx="2794926" cy="172771"/>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2979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8347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35156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63962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68200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24563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90236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004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05351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0873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365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8528040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3978915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8192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6084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9157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158130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4817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113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568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7878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0942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9334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79674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4575006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5096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48969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6206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20475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70399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8772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75808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3417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153126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484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793685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433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F99204E2-8E43-4A8F-BADD-07B1419FFFA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6484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5C3CDFA8-93E2-4961-89CB-5C4C940DE0C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93688" y="298375"/>
            <a:ext cx="2626331" cy="868680"/>
          </a:xfrm>
          <a:prstGeom prst="rect">
            <a:avLst/>
          </a:prstGeom>
        </p:spPr>
      </p:pic>
    </p:spTree>
    <p:extLst>
      <p:ext uri="{BB962C8B-B14F-4D97-AF65-F5344CB8AC3E}">
        <p14:creationId xmlns:p14="http://schemas.microsoft.com/office/powerpoint/2010/main" val="3009363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217088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19D95531-23C9-4EE9-AC38-5F30D91414D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6331" cy="868680"/>
          </a:xfrm>
          <a:prstGeom prst="rect">
            <a:avLst/>
          </a:prstGeom>
        </p:spPr>
      </p:pic>
    </p:spTree>
    <p:extLst>
      <p:ext uri="{BB962C8B-B14F-4D97-AF65-F5344CB8AC3E}">
        <p14:creationId xmlns:p14="http://schemas.microsoft.com/office/powerpoint/2010/main" val="3732064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361950"/>
            <a:ext cx="11018520" cy="461665"/>
          </a:xfrm>
        </p:spPr>
        <p:txBody>
          <a:bodyPr/>
          <a:lstStyle>
            <a:lvl1pPr>
              <a:defRPr sz="3000">
                <a:solidFill>
                  <a:srgbClr val="000000"/>
                </a:solidFill>
              </a:defRPr>
            </a:lvl1pPr>
          </a:lstStyle>
          <a:p>
            <a:r>
              <a:rPr lang="en-US"/>
              <a:t>Click to edit Master title style</a:t>
            </a:r>
          </a:p>
        </p:txBody>
      </p:sp>
      <p:sp>
        <p:nvSpPr>
          <p:cNvPr id="2" name="TextBox 1">
            <a:extLst>
              <a:ext uri="{FF2B5EF4-FFF2-40B4-BE49-F238E27FC236}">
                <a16:creationId xmlns:a16="http://schemas.microsoft.com/office/drawing/2014/main" id="{012DCF9F-240F-4ABC-80AE-7E675D8D3AF4}"/>
              </a:ext>
            </a:extLst>
          </p:cNvPr>
          <p:cNvSpPr txBox="1"/>
          <p:nvPr userDrawn="1"/>
        </p:nvSpPr>
        <p:spPr>
          <a:xfrm>
            <a:off x="5257629" y="6648784"/>
            <a:ext cx="1676741"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200"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F0B90C78-4E3F-43A9-8116-5215E2061886}"/>
              </a:ext>
            </a:extLst>
          </p:cNvPr>
          <p:cNvSpPr txBox="1"/>
          <p:nvPr userDrawn="1"/>
        </p:nvSpPr>
        <p:spPr>
          <a:xfrm>
            <a:off x="11733783" y="6571840"/>
            <a:ext cx="885371" cy="184666"/>
          </a:xfrm>
          <a:prstGeom prst="rect">
            <a:avLst/>
          </a:prstGeom>
          <a:noFill/>
        </p:spPr>
        <p:txBody>
          <a:bodyPr wrap="square" lIns="0" tIns="0" rIns="0" bIns="0" rtlCol="0">
            <a:spAutoFit/>
          </a:bodyPr>
          <a:lstStyle/>
          <a:p>
            <a:pPr algn="l"/>
            <a:fld id="{F24BAB30-5F2E-43E6-A7BF-7E13589EE151}" type="slidenum">
              <a:rPr lang="en-US" sz="1200" smtClean="0">
                <a:solidFill>
                  <a:schemeClr val="bg1">
                    <a:lumMod val="65000"/>
                  </a:schemeClr>
                </a:solidFill>
              </a:rPr>
              <a:t>‹#›</a:t>
            </a:fld>
            <a:endParaRPr lang="en-US" sz="1200">
              <a:solidFill>
                <a:schemeClr val="bg1">
                  <a:lumMod val="65000"/>
                </a:schemeClr>
              </a:solidFill>
            </a:endParaRPr>
          </a:p>
        </p:txBody>
      </p:sp>
    </p:spTree>
    <p:extLst>
      <p:ext uri="{BB962C8B-B14F-4D97-AF65-F5344CB8AC3E}">
        <p14:creationId xmlns:p14="http://schemas.microsoft.com/office/powerpoint/2010/main" val="3364660436"/>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36195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02584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89352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089027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9303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99796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47298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201229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981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546377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684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00576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12120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197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7099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381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973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5999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19953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679184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ormal_bla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8F1313-A578-4042-B3E5-471189A76224}"/>
              </a:ext>
            </a:extLst>
          </p:cNvPr>
          <p:cNvSpPr/>
          <p:nvPr/>
        </p:nvSpPr>
        <p:spPr>
          <a:xfrm>
            <a:off x="0" y="0"/>
            <a:ext cx="12192000" cy="118319"/>
          </a:xfrm>
          <a:prstGeom prst="rect">
            <a:avLst/>
          </a:prstGeom>
          <a:solidFill>
            <a:srgbClr val="0F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9E9730F-D988-43CB-B677-3D444FF874C6}"/>
              </a:ext>
            </a:extLst>
          </p:cNvPr>
          <p:cNvSpPr/>
          <p:nvPr/>
        </p:nvSpPr>
        <p:spPr>
          <a:xfrm>
            <a:off x="5376000" y="-1"/>
            <a:ext cx="1440000" cy="118319"/>
          </a:xfrm>
          <a:prstGeom prst="rect">
            <a:avLst/>
          </a:prstGeom>
          <a:solidFill>
            <a:srgbClr val="E2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3823B9EE-A1ED-4983-9636-D78B00094F8E}"/>
              </a:ext>
            </a:extLst>
          </p:cNvPr>
          <p:cNvSpPr txBox="1">
            <a:spLocks/>
          </p:cNvSpPr>
          <p:nvPr/>
        </p:nvSpPr>
        <p:spPr>
          <a:xfrm>
            <a:off x="442913" y="6356350"/>
            <a:ext cx="4222749" cy="365125"/>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prstClr val="black">
                    <a:tint val="75000"/>
                  </a:prstClr>
                </a:solidFill>
                <a:latin typeface="Calibri"/>
              </a:rPr>
              <a:t>Metaswitch Networks | Proprietary and confidential | © 2020 | </a:t>
            </a:r>
            <a:fld id="{B4DD7487-3E30-400A-9355-A2F65FBAAD7F}" type="slidenum">
              <a:rPr lang="en-US" smtClean="0">
                <a:solidFill>
                  <a:prstClr val="black">
                    <a:tint val="75000"/>
                  </a:prstClr>
                </a:solidFill>
                <a:latin typeface="Calibri"/>
              </a:rPr>
              <a:t>‹#›</a:t>
            </a:fld>
            <a:endParaRPr lang="en-ID">
              <a:solidFill>
                <a:prstClr val="black">
                  <a:tint val="75000"/>
                </a:prstClr>
              </a:solidFill>
              <a:latin typeface="Calibri"/>
            </a:endParaRPr>
          </a:p>
        </p:txBody>
      </p:sp>
      <p:sp>
        <p:nvSpPr>
          <p:cNvPr id="12" name="Rectangle 11">
            <a:extLst>
              <a:ext uri="{FF2B5EF4-FFF2-40B4-BE49-F238E27FC236}">
                <a16:creationId xmlns:a16="http://schemas.microsoft.com/office/drawing/2014/main" id="{ECB20821-FDE1-4B3F-9D52-21B5E0EFB459}"/>
              </a:ext>
            </a:extLst>
          </p:cNvPr>
          <p:cNvSpPr/>
          <p:nvPr userDrawn="1"/>
        </p:nvSpPr>
        <p:spPr>
          <a:xfrm>
            <a:off x="0" y="0"/>
            <a:ext cx="12192000" cy="118319"/>
          </a:xfrm>
          <a:prstGeom prst="rect">
            <a:avLst/>
          </a:prstGeom>
          <a:solidFill>
            <a:srgbClr val="0F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376A16-EE89-42EF-B3A3-5A965333AD67}"/>
              </a:ext>
            </a:extLst>
          </p:cNvPr>
          <p:cNvSpPr/>
          <p:nvPr userDrawn="1"/>
        </p:nvSpPr>
        <p:spPr>
          <a:xfrm>
            <a:off x="5376000" y="-1"/>
            <a:ext cx="1440000" cy="118319"/>
          </a:xfrm>
          <a:prstGeom prst="rect">
            <a:avLst/>
          </a:prstGeom>
          <a:solidFill>
            <a:srgbClr val="E28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4">
            <a:extLst>
              <a:ext uri="{FF2B5EF4-FFF2-40B4-BE49-F238E27FC236}">
                <a16:creationId xmlns:a16="http://schemas.microsoft.com/office/drawing/2014/main" id="{4AD23309-63B5-475D-A316-CE9C4F022650}"/>
              </a:ext>
            </a:extLst>
          </p:cNvPr>
          <p:cNvSpPr txBox="1">
            <a:spLocks/>
          </p:cNvSpPr>
          <p:nvPr userDrawn="1"/>
        </p:nvSpPr>
        <p:spPr>
          <a:xfrm>
            <a:off x="442913" y="6356350"/>
            <a:ext cx="4222749" cy="365125"/>
          </a:xfrm>
          <a:prstGeom prst="rect">
            <a:avLst/>
          </a:prstGeom>
        </p:spPr>
        <p:txBody>
          <a:bodyPr vert="horz" lIns="0" tIns="0" rIns="0" bIns="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solidFill>
                  <a:schemeClr val="bg1">
                    <a:lumMod val="50000"/>
                  </a:schemeClr>
                </a:solidFill>
                <a:latin typeface="Calibri"/>
              </a:rPr>
              <a:t>Metaswitch Networks | Proprietary and confidential | © 2020 | </a:t>
            </a:r>
            <a:fld id="{B4DD7487-3E30-400A-9355-A2F65FBAAD7F}" type="slidenum">
              <a:rPr lang="en-US" smtClean="0">
                <a:solidFill>
                  <a:schemeClr val="bg1">
                    <a:lumMod val="50000"/>
                  </a:schemeClr>
                </a:solidFill>
                <a:latin typeface="Calibri"/>
              </a:rPr>
              <a:t>‹#›</a:t>
            </a:fld>
            <a:endParaRPr lang="en-ID">
              <a:solidFill>
                <a:schemeClr val="bg1">
                  <a:lumMod val="50000"/>
                </a:schemeClr>
              </a:solidFill>
              <a:latin typeface="Calibri"/>
            </a:endParaRPr>
          </a:p>
        </p:txBody>
      </p:sp>
      <p:sp>
        <p:nvSpPr>
          <p:cNvPr id="15" name="Title 1">
            <a:extLst>
              <a:ext uri="{FF2B5EF4-FFF2-40B4-BE49-F238E27FC236}">
                <a16:creationId xmlns:a16="http://schemas.microsoft.com/office/drawing/2014/main" id="{5F775C2C-8B15-4893-91B2-0EDB5D102802}"/>
              </a:ext>
            </a:extLst>
          </p:cNvPr>
          <p:cNvSpPr>
            <a:spLocks noGrp="1"/>
          </p:cNvSpPr>
          <p:nvPr>
            <p:ph type="title" hasCustomPrompt="1"/>
          </p:nvPr>
        </p:nvSpPr>
        <p:spPr>
          <a:xfrm>
            <a:off x="442913" y="263766"/>
            <a:ext cx="11306175" cy="529468"/>
          </a:xfrm>
        </p:spPr>
        <p:txBody>
          <a:bodyPr tIns="72000" bIns="36000">
            <a:normAutofit/>
          </a:bodyPr>
          <a:lstStyle>
            <a:lvl1pPr>
              <a:lnSpc>
                <a:spcPct val="100000"/>
              </a:lnSpc>
              <a:defRPr sz="3600" b="1">
                <a:solidFill>
                  <a:srgbClr val="0F375D"/>
                </a:solidFill>
                <a:latin typeface="+mj-lt"/>
              </a:defRPr>
            </a:lvl1pPr>
          </a:lstStyle>
          <a:p>
            <a:r>
              <a:rPr lang="en-US"/>
              <a:t>Insert Chart Title</a:t>
            </a:r>
          </a:p>
        </p:txBody>
      </p:sp>
      <p:pic>
        <p:nvPicPr>
          <p:cNvPr id="16" name="Picture 15">
            <a:extLst>
              <a:ext uri="{FF2B5EF4-FFF2-40B4-BE49-F238E27FC236}">
                <a16:creationId xmlns:a16="http://schemas.microsoft.com/office/drawing/2014/main" id="{D6F964FB-93E3-45A9-A599-8F32B7B073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3499" y="6424063"/>
            <a:ext cx="1430107" cy="229697"/>
          </a:xfrm>
          <a:prstGeom prst="rect">
            <a:avLst/>
          </a:prstGeom>
        </p:spPr>
      </p:pic>
    </p:spTree>
    <p:extLst>
      <p:ext uri="{BB962C8B-B14F-4D97-AF65-F5344CB8AC3E}">
        <p14:creationId xmlns:p14="http://schemas.microsoft.com/office/powerpoint/2010/main" val="1592855830"/>
      </p:ext>
    </p:extLst>
  </p:cSld>
  <p:clrMapOvr>
    <a:masterClrMapping/>
  </p:clrMapOvr>
  <p:extLst>
    <p:ext uri="{DCECCB84-F9BA-43D5-87BE-67443E8EF086}">
      <p15:sldGuideLst xmlns:p15="http://schemas.microsoft.com/office/powerpoint/2012/main">
        <p15:guide id="1" pos="7401">
          <p15:clr>
            <a:srgbClr val="FBAE40"/>
          </p15:clr>
        </p15:guide>
        <p15:guide id="2" pos="279">
          <p15:clr>
            <a:srgbClr val="FBAE40"/>
          </p15:clr>
        </p15:guide>
        <p15:guide id="3" orient="horz" pos="278">
          <p15:clr>
            <a:srgbClr val="FBAE40"/>
          </p15:clr>
        </p15:guide>
        <p15:guide id="4" orient="horz" pos="3906">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5B06530E-E0A4-4F5C-A2AA-6F2458366749}"/>
              </a:ext>
            </a:extLst>
          </p:cNvPr>
          <p:cNvSpPr>
            <a:spLocks noGrp="1"/>
          </p:cNvSpPr>
          <p:nvPr>
            <p:ph type="body" sz="quarter" idx="10"/>
          </p:nvPr>
        </p:nvSpPr>
        <p:spPr>
          <a:xfrm>
            <a:off x="269241" y="964972"/>
            <a:ext cx="11653518" cy="506972"/>
          </a:xfrm>
        </p:spPr>
        <p:txBody>
          <a:bodyPr wrap="square">
            <a:spAutoFit/>
          </a:bodyPr>
          <a:lstStyle>
            <a:lvl1pPr marL="0" indent="0">
              <a:spcBef>
                <a:spcPts val="1200"/>
              </a:spcBef>
              <a:buClr>
                <a:schemeClr val="tx1"/>
              </a:buClr>
              <a:buFont typeface="Wingdings" panose="05000000000000000000" pitchFamily="2" charset="2"/>
              <a:buNone/>
              <a:defRPr sz="2353" b="0">
                <a:solidFill>
                  <a:schemeClr val="tx2"/>
                </a:solidFill>
                <a:latin typeface="+mn-lt"/>
              </a:defRPr>
            </a:lvl1pPr>
            <a:lvl2pPr marL="250531" indent="0">
              <a:buFont typeface="Wingdings" panose="05000000000000000000" pitchFamily="2" charset="2"/>
              <a:buNone/>
              <a:defRPr sz="2353" b="0"/>
            </a:lvl2pPr>
            <a:lvl3pPr marL="441929" indent="0">
              <a:buFont typeface="Wingdings" panose="05000000000000000000" pitchFamily="2" charset="2"/>
              <a:buNone/>
              <a:tabLst/>
              <a:defRPr sz="2157" b="0"/>
            </a:lvl3pPr>
            <a:lvl4pPr marL="639553" indent="0">
              <a:buFont typeface="Wingdings" panose="05000000000000000000" pitchFamily="2" charset="2"/>
              <a:buNone/>
              <a:defRPr sz="2157" b="0"/>
            </a:lvl4pPr>
            <a:lvl5pPr marL="837176" indent="0">
              <a:buFont typeface="Wingdings" panose="05000000000000000000" pitchFamily="2" charset="2"/>
              <a:buNone/>
              <a:tabLst/>
              <a:defRPr sz="2157" b="0"/>
            </a:lvl5pPr>
          </a:lstStyle>
          <a:p>
            <a:pPr lvl="0"/>
            <a:r>
              <a:rPr lang="en-US"/>
              <a:t>Click to edit Master text styles</a:t>
            </a:r>
          </a:p>
        </p:txBody>
      </p:sp>
    </p:spTree>
    <p:extLst>
      <p:ext uri="{BB962C8B-B14F-4D97-AF65-F5344CB8AC3E}">
        <p14:creationId xmlns:p14="http://schemas.microsoft.com/office/powerpoint/2010/main" val="387266703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B249D-3641-4863-A587-0500DE8253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F99204E2-8E43-4A8F-BADD-07B1419FFFA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1414291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6" name="Picture 5">
            <a:extLst>
              <a:ext uri="{FF2B5EF4-FFF2-40B4-BE49-F238E27FC236}">
                <a16:creationId xmlns:a16="http://schemas.microsoft.com/office/drawing/2014/main" id="{5C3CDFA8-93E2-4961-89CB-5C4C940DE0C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93688" y="298375"/>
            <a:ext cx="2626331" cy="868680"/>
          </a:xfrm>
          <a:prstGeom prst="rect">
            <a:avLst/>
          </a:prstGeom>
        </p:spPr>
      </p:pic>
    </p:spTree>
    <p:extLst>
      <p:ext uri="{BB962C8B-B14F-4D97-AF65-F5344CB8AC3E}">
        <p14:creationId xmlns:p14="http://schemas.microsoft.com/office/powerpoint/2010/main" val="324484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82A125F-66B3-4274-861B-11D42E8A862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2570" cy="867436"/>
          </a:xfrm>
          <a:prstGeom prst="rect">
            <a:avLst/>
          </a:prstGeom>
        </p:spPr>
      </p:pic>
    </p:spTree>
    <p:extLst>
      <p:ext uri="{BB962C8B-B14F-4D97-AF65-F5344CB8AC3E}">
        <p14:creationId xmlns:p14="http://schemas.microsoft.com/office/powerpoint/2010/main" val="980606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19D95531-23C9-4EE9-AC38-5F30D91414D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93688" y="298375"/>
            <a:ext cx="2626331" cy="868680"/>
          </a:xfrm>
          <a:prstGeom prst="rect">
            <a:avLst/>
          </a:prstGeom>
        </p:spPr>
      </p:pic>
    </p:spTree>
    <p:extLst>
      <p:ext uri="{BB962C8B-B14F-4D97-AF65-F5344CB8AC3E}">
        <p14:creationId xmlns:p14="http://schemas.microsoft.com/office/powerpoint/2010/main" val="3115522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361950"/>
            <a:ext cx="11018520" cy="461665"/>
          </a:xfrm>
        </p:spPr>
        <p:txBody>
          <a:bodyPr/>
          <a:lstStyle>
            <a:lvl1pPr>
              <a:defRPr sz="3000">
                <a:solidFill>
                  <a:srgbClr val="000000"/>
                </a:solidFill>
              </a:defRPr>
            </a:lvl1pPr>
          </a:lstStyle>
          <a:p>
            <a:r>
              <a:rPr lang="en-US"/>
              <a:t>Click to edit Master title style</a:t>
            </a:r>
          </a:p>
        </p:txBody>
      </p:sp>
    </p:spTree>
    <p:extLst>
      <p:ext uri="{BB962C8B-B14F-4D97-AF65-F5344CB8AC3E}">
        <p14:creationId xmlns:p14="http://schemas.microsoft.com/office/powerpoint/2010/main" val="688331263"/>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361950"/>
            <a:ext cx="11018520" cy="461665"/>
          </a:xfrm>
        </p:spPr>
        <p:txBody>
          <a:bodyPr/>
          <a:lstStyle>
            <a:lvl1pPr>
              <a:defRPr sz="3000">
                <a:solidFill>
                  <a:srgbClr val="000000"/>
                </a:solidFill>
              </a:defRPr>
            </a:lvl1pPr>
          </a:lstStyle>
          <a:p>
            <a:r>
              <a:rPr lang="en-US"/>
              <a:t>Click to edit Master title style</a:t>
            </a:r>
          </a:p>
        </p:txBody>
      </p:sp>
      <p:sp>
        <p:nvSpPr>
          <p:cNvPr id="2" name="TextBox 1">
            <a:extLst>
              <a:ext uri="{FF2B5EF4-FFF2-40B4-BE49-F238E27FC236}">
                <a16:creationId xmlns:a16="http://schemas.microsoft.com/office/drawing/2014/main" id="{012DCF9F-240F-4ABC-80AE-7E675D8D3AF4}"/>
              </a:ext>
            </a:extLst>
          </p:cNvPr>
          <p:cNvSpPr txBox="1"/>
          <p:nvPr userDrawn="1"/>
        </p:nvSpPr>
        <p:spPr>
          <a:xfrm>
            <a:off x="5257629" y="6648784"/>
            <a:ext cx="1676741" cy="10772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200" normalizeH="0" baseline="0" noProof="0">
                <a:ln>
                  <a:noFill/>
                </a:ln>
                <a:solidFill>
                  <a:srgbClr val="737373"/>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F0B90C78-4E3F-43A9-8116-5215E2061886}"/>
              </a:ext>
            </a:extLst>
          </p:cNvPr>
          <p:cNvSpPr txBox="1"/>
          <p:nvPr userDrawn="1"/>
        </p:nvSpPr>
        <p:spPr>
          <a:xfrm>
            <a:off x="11733783" y="6571840"/>
            <a:ext cx="885371" cy="184666"/>
          </a:xfrm>
          <a:prstGeom prst="rect">
            <a:avLst/>
          </a:prstGeom>
          <a:noFill/>
        </p:spPr>
        <p:txBody>
          <a:bodyPr wrap="square" lIns="0" tIns="0" rIns="0" bIns="0" rtlCol="0">
            <a:spAutoFit/>
          </a:bodyPr>
          <a:lstStyle/>
          <a:p>
            <a:pPr algn="l"/>
            <a:fld id="{F24BAB30-5F2E-43E6-A7BF-7E13589EE151}" type="slidenum">
              <a:rPr lang="en-US" sz="1200" smtClean="0">
                <a:solidFill>
                  <a:schemeClr val="bg1">
                    <a:lumMod val="65000"/>
                  </a:schemeClr>
                </a:solidFill>
              </a:rPr>
              <a:t>‹#›</a:t>
            </a:fld>
            <a:endParaRPr lang="en-US" sz="1200">
              <a:solidFill>
                <a:schemeClr val="bg1">
                  <a:lumMod val="65000"/>
                </a:schemeClr>
              </a:solidFill>
            </a:endParaRPr>
          </a:p>
        </p:txBody>
      </p:sp>
    </p:spTree>
    <p:extLst>
      <p:ext uri="{BB962C8B-B14F-4D97-AF65-F5344CB8AC3E}">
        <p14:creationId xmlns:p14="http://schemas.microsoft.com/office/powerpoint/2010/main" val="1165068695"/>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36195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468355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9.xml"/><Relationship Id="rId13" Type="http://schemas.openxmlformats.org/officeDocument/2006/relationships/slideLayout" Target="../slideLayouts/slideLayout304.xml"/><Relationship Id="rId18" Type="http://schemas.openxmlformats.org/officeDocument/2006/relationships/slideLayout" Target="../slideLayouts/slideLayout309.xml"/><Relationship Id="rId26" Type="http://schemas.openxmlformats.org/officeDocument/2006/relationships/slideLayout" Target="../slideLayouts/slideLayout317.xml"/><Relationship Id="rId3" Type="http://schemas.openxmlformats.org/officeDocument/2006/relationships/slideLayout" Target="../slideLayouts/slideLayout294.xml"/><Relationship Id="rId21" Type="http://schemas.openxmlformats.org/officeDocument/2006/relationships/slideLayout" Target="../slideLayouts/slideLayout312.xml"/><Relationship Id="rId7" Type="http://schemas.openxmlformats.org/officeDocument/2006/relationships/slideLayout" Target="../slideLayouts/slideLayout298.xml"/><Relationship Id="rId12" Type="http://schemas.openxmlformats.org/officeDocument/2006/relationships/slideLayout" Target="../slideLayouts/slideLayout303.xml"/><Relationship Id="rId17" Type="http://schemas.openxmlformats.org/officeDocument/2006/relationships/slideLayout" Target="../slideLayouts/slideLayout308.xml"/><Relationship Id="rId25" Type="http://schemas.openxmlformats.org/officeDocument/2006/relationships/slideLayout" Target="../slideLayouts/slideLayout316.xml"/><Relationship Id="rId2" Type="http://schemas.openxmlformats.org/officeDocument/2006/relationships/slideLayout" Target="../slideLayouts/slideLayout293.xml"/><Relationship Id="rId16" Type="http://schemas.openxmlformats.org/officeDocument/2006/relationships/slideLayout" Target="../slideLayouts/slideLayout307.xml"/><Relationship Id="rId20" Type="http://schemas.openxmlformats.org/officeDocument/2006/relationships/slideLayout" Target="../slideLayouts/slideLayout311.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slideLayout" Target="../slideLayouts/slideLayout302.xml"/><Relationship Id="rId24" Type="http://schemas.openxmlformats.org/officeDocument/2006/relationships/slideLayout" Target="../slideLayouts/slideLayout315.xml"/><Relationship Id="rId5" Type="http://schemas.openxmlformats.org/officeDocument/2006/relationships/slideLayout" Target="../slideLayouts/slideLayout296.xml"/><Relationship Id="rId15" Type="http://schemas.openxmlformats.org/officeDocument/2006/relationships/slideLayout" Target="../slideLayouts/slideLayout306.xml"/><Relationship Id="rId23" Type="http://schemas.openxmlformats.org/officeDocument/2006/relationships/slideLayout" Target="../slideLayouts/slideLayout314.xml"/><Relationship Id="rId28" Type="http://schemas.openxmlformats.org/officeDocument/2006/relationships/image" Target="../media/image66.emf"/><Relationship Id="rId10" Type="http://schemas.openxmlformats.org/officeDocument/2006/relationships/slideLayout" Target="../slideLayouts/slideLayout301.xml"/><Relationship Id="rId19" Type="http://schemas.openxmlformats.org/officeDocument/2006/relationships/slideLayout" Target="../slideLayouts/slideLayout310.xml"/><Relationship Id="rId4" Type="http://schemas.openxmlformats.org/officeDocument/2006/relationships/slideLayout" Target="../slideLayouts/slideLayout295.xml"/><Relationship Id="rId9" Type="http://schemas.openxmlformats.org/officeDocument/2006/relationships/slideLayout" Target="../slideLayouts/slideLayout300.xml"/><Relationship Id="rId14" Type="http://schemas.openxmlformats.org/officeDocument/2006/relationships/slideLayout" Target="../slideLayouts/slideLayout305.xml"/><Relationship Id="rId22" Type="http://schemas.openxmlformats.org/officeDocument/2006/relationships/slideLayout" Target="../slideLayouts/slideLayout313.xml"/><Relationship Id="rId27"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9" Type="http://schemas.openxmlformats.org/officeDocument/2006/relationships/slideLayout" Target="../slideLayouts/slideLayout356.xml"/><Relationship Id="rId21" Type="http://schemas.openxmlformats.org/officeDocument/2006/relationships/slideLayout" Target="../slideLayouts/slideLayout338.xml"/><Relationship Id="rId34" Type="http://schemas.openxmlformats.org/officeDocument/2006/relationships/slideLayout" Target="../slideLayouts/slideLayout351.xml"/><Relationship Id="rId42" Type="http://schemas.openxmlformats.org/officeDocument/2006/relationships/slideLayout" Target="../slideLayouts/slideLayout359.xml"/><Relationship Id="rId47" Type="http://schemas.openxmlformats.org/officeDocument/2006/relationships/slideLayout" Target="../slideLayouts/slideLayout364.xml"/><Relationship Id="rId50" Type="http://schemas.openxmlformats.org/officeDocument/2006/relationships/slideLayout" Target="../slideLayouts/slideLayout367.xml"/><Relationship Id="rId55" Type="http://schemas.openxmlformats.org/officeDocument/2006/relationships/slideLayout" Target="../slideLayouts/slideLayout372.xml"/><Relationship Id="rId7" Type="http://schemas.openxmlformats.org/officeDocument/2006/relationships/slideLayout" Target="../slideLayouts/slideLayout324.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9" Type="http://schemas.openxmlformats.org/officeDocument/2006/relationships/slideLayout" Target="../slideLayouts/slideLayout346.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40" Type="http://schemas.openxmlformats.org/officeDocument/2006/relationships/slideLayout" Target="../slideLayouts/slideLayout357.xml"/><Relationship Id="rId45" Type="http://schemas.openxmlformats.org/officeDocument/2006/relationships/slideLayout" Target="../slideLayouts/slideLayout362.xml"/><Relationship Id="rId53" Type="http://schemas.openxmlformats.org/officeDocument/2006/relationships/slideLayout" Target="../slideLayouts/slideLayout370.xml"/><Relationship Id="rId58" Type="http://schemas.openxmlformats.org/officeDocument/2006/relationships/theme" Target="../theme/theme11.xml"/><Relationship Id="rId5" Type="http://schemas.openxmlformats.org/officeDocument/2006/relationships/slideLayout" Target="../slideLayouts/slideLayout322.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43" Type="http://schemas.openxmlformats.org/officeDocument/2006/relationships/slideLayout" Target="../slideLayouts/slideLayout360.xml"/><Relationship Id="rId48" Type="http://schemas.openxmlformats.org/officeDocument/2006/relationships/slideLayout" Target="../slideLayouts/slideLayout365.xml"/><Relationship Id="rId56" Type="http://schemas.openxmlformats.org/officeDocument/2006/relationships/slideLayout" Target="../slideLayouts/slideLayout373.xml"/><Relationship Id="rId8" Type="http://schemas.openxmlformats.org/officeDocument/2006/relationships/slideLayout" Target="../slideLayouts/slideLayout325.xml"/><Relationship Id="rId51" Type="http://schemas.openxmlformats.org/officeDocument/2006/relationships/slideLayout" Target="../slideLayouts/slideLayout368.xml"/><Relationship Id="rId3" Type="http://schemas.openxmlformats.org/officeDocument/2006/relationships/slideLayout" Target="../slideLayouts/slideLayout320.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 Id="rId46" Type="http://schemas.openxmlformats.org/officeDocument/2006/relationships/slideLayout" Target="../slideLayouts/slideLayout363.xml"/><Relationship Id="rId59" Type="http://schemas.openxmlformats.org/officeDocument/2006/relationships/image" Target="../media/image66.emf"/><Relationship Id="rId20" Type="http://schemas.openxmlformats.org/officeDocument/2006/relationships/slideLayout" Target="../slideLayouts/slideLayout337.xml"/><Relationship Id="rId41" Type="http://schemas.openxmlformats.org/officeDocument/2006/relationships/slideLayout" Target="../slideLayouts/slideLayout358.xml"/><Relationship Id="rId54" Type="http://schemas.openxmlformats.org/officeDocument/2006/relationships/slideLayout" Target="../slideLayouts/slideLayout371.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49" Type="http://schemas.openxmlformats.org/officeDocument/2006/relationships/slideLayout" Target="../slideLayouts/slideLayout366.xml"/><Relationship Id="rId57" Type="http://schemas.openxmlformats.org/officeDocument/2006/relationships/slideLayout" Target="../slideLayouts/slideLayout374.xml"/><Relationship Id="rId10" Type="http://schemas.openxmlformats.org/officeDocument/2006/relationships/slideLayout" Target="../slideLayouts/slideLayout327.xml"/><Relationship Id="rId31" Type="http://schemas.openxmlformats.org/officeDocument/2006/relationships/slideLayout" Target="../slideLayouts/slideLayout348.xml"/><Relationship Id="rId44" Type="http://schemas.openxmlformats.org/officeDocument/2006/relationships/slideLayout" Target="../slideLayouts/slideLayout361.xml"/><Relationship Id="rId52" Type="http://schemas.openxmlformats.org/officeDocument/2006/relationships/slideLayout" Target="../slideLayouts/slideLayout36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87.xml"/><Relationship Id="rId18" Type="http://schemas.openxmlformats.org/officeDocument/2006/relationships/slideLayout" Target="../slideLayouts/slideLayout392.xml"/><Relationship Id="rId26" Type="http://schemas.openxmlformats.org/officeDocument/2006/relationships/slideLayout" Target="../slideLayouts/slideLayout400.xml"/><Relationship Id="rId39" Type="http://schemas.openxmlformats.org/officeDocument/2006/relationships/slideLayout" Target="../slideLayouts/slideLayout413.xml"/><Relationship Id="rId21" Type="http://schemas.openxmlformats.org/officeDocument/2006/relationships/slideLayout" Target="../slideLayouts/slideLayout395.xml"/><Relationship Id="rId34" Type="http://schemas.openxmlformats.org/officeDocument/2006/relationships/slideLayout" Target="../slideLayouts/slideLayout408.xml"/><Relationship Id="rId42" Type="http://schemas.openxmlformats.org/officeDocument/2006/relationships/slideLayout" Target="../slideLayouts/slideLayout416.xml"/><Relationship Id="rId47" Type="http://schemas.openxmlformats.org/officeDocument/2006/relationships/slideLayout" Target="../slideLayouts/slideLayout421.xml"/><Relationship Id="rId50" Type="http://schemas.openxmlformats.org/officeDocument/2006/relationships/slideLayout" Target="../slideLayouts/slideLayout424.xml"/><Relationship Id="rId7" Type="http://schemas.openxmlformats.org/officeDocument/2006/relationships/slideLayout" Target="../slideLayouts/slideLayout381.xml"/><Relationship Id="rId2" Type="http://schemas.openxmlformats.org/officeDocument/2006/relationships/slideLayout" Target="../slideLayouts/slideLayout376.xml"/><Relationship Id="rId16" Type="http://schemas.openxmlformats.org/officeDocument/2006/relationships/slideLayout" Target="../slideLayouts/slideLayout390.xml"/><Relationship Id="rId29" Type="http://schemas.openxmlformats.org/officeDocument/2006/relationships/slideLayout" Target="../slideLayouts/slideLayout403.xml"/><Relationship Id="rId11" Type="http://schemas.openxmlformats.org/officeDocument/2006/relationships/slideLayout" Target="../slideLayouts/slideLayout385.xml"/><Relationship Id="rId24" Type="http://schemas.openxmlformats.org/officeDocument/2006/relationships/slideLayout" Target="../slideLayouts/slideLayout398.xml"/><Relationship Id="rId32" Type="http://schemas.openxmlformats.org/officeDocument/2006/relationships/slideLayout" Target="../slideLayouts/slideLayout406.xml"/><Relationship Id="rId37" Type="http://schemas.openxmlformats.org/officeDocument/2006/relationships/slideLayout" Target="../slideLayouts/slideLayout411.xml"/><Relationship Id="rId40" Type="http://schemas.openxmlformats.org/officeDocument/2006/relationships/slideLayout" Target="../slideLayouts/slideLayout414.xml"/><Relationship Id="rId45" Type="http://schemas.openxmlformats.org/officeDocument/2006/relationships/slideLayout" Target="../slideLayouts/slideLayout419.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23" Type="http://schemas.openxmlformats.org/officeDocument/2006/relationships/slideLayout" Target="../slideLayouts/slideLayout397.xml"/><Relationship Id="rId28" Type="http://schemas.openxmlformats.org/officeDocument/2006/relationships/slideLayout" Target="../slideLayouts/slideLayout402.xml"/><Relationship Id="rId36" Type="http://schemas.openxmlformats.org/officeDocument/2006/relationships/slideLayout" Target="../slideLayouts/slideLayout410.xml"/><Relationship Id="rId49" Type="http://schemas.openxmlformats.org/officeDocument/2006/relationships/slideLayout" Target="../slideLayouts/slideLayout423.xml"/><Relationship Id="rId10" Type="http://schemas.openxmlformats.org/officeDocument/2006/relationships/slideLayout" Target="../slideLayouts/slideLayout384.xml"/><Relationship Id="rId19" Type="http://schemas.openxmlformats.org/officeDocument/2006/relationships/slideLayout" Target="../slideLayouts/slideLayout393.xml"/><Relationship Id="rId31" Type="http://schemas.openxmlformats.org/officeDocument/2006/relationships/slideLayout" Target="../slideLayouts/slideLayout405.xml"/><Relationship Id="rId44" Type="http://schemas.openxmlformats.org/officeDocument/2006/relationships/slideLayout" Target="../slideLayouts/slideLayout418.xml"/><Relationship Id="rId52" Type="http://schemas.openxmlformats.org/officeDocument/2006/relationships/image" Target="../media/image66.emf"/><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 Id="rId22" Type="http://schemas.openxmlformats.org/officeDocument/2006/relationships/slideLayout" Target="../slideLayouts/slideLayout396.xml"/><Relationship Id="rId27" Type="http://schemas.openxmlformats.org/officeDocument/2006/relationships/slideLayout" Target="../slideLayouts/slideLayout401.xml"/><Relationship Id="rId30" Type="http://schemas.openxmlformats.org/officeDocument/2006/relationships/slideLayout" Target="../slideLayouts/slideLayout404.xml"/><Relationship Id="rId35" Type="http://schemas.openxmlformats.org/officeDocument/2006/relationships/slideLayout" Target="../slideLayouts/slideLayout409.xml"/><Relationship Id="rId43" Type="http://schemas.openxmlformats.org/officeDocument/2006/relationships/slideLayout" Target="../slideLayouts/slideLayout417.xml"/><Relationship Id="rId48" Type="http://schemas.openxmlformats.org/officeDocument/2006/relationships/slideLayout" Target="../slideLayouts/slideLayout422.xml"/><Relationship Id="rId8" Type="http://schemas.openxmlformats.org/officeDocument/2006/relationships/slideLayout" Target="../slideLayouts/slideLayout382.xml"/><Relationship Id="rId51" Type="http://schemas.openxmlformats.org/officeDocument/2006/relationships/theme" Target="../theme/theme12.xml"/><Relationship Id="rId3" Type="http://schemas.openxmlformats.org/officeDocument/2006/relationships/slideLayout" Target="../slideLayouts/slideLayout377.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5" Type="http://schemas.openxmlformats.org/officeDocument/2006/relationships/slideLayout" Target="../slideLayouts/slideLayout399.xml"/><Relationship Id="rId33" Type="http://schemas.openxmlformats.org/officeDocument/2006/relationships/slideLayout" Target="../slideLayouts/slideLayout407.xml"/><Relationship Id="rId38" Type="http://schemas.openxmlformats.org/officeDocument/2006/relationships/slideLayout" Target="../slideLayouts/slideLayout412.xml"/><Relationship Id="rId46" Type="http://schemas.openxmlformats.org/officeDocument/2006/relationships/slideLayout" Target="../slideLayouts/slideLayout420.xml"/><Relationship Id="rId20" Type="http://schemas.openxmlformats.org/officeDocument/2006/relationships/slideLayout" Target="../slideLayouts/slideLayout394.xml"/><Relationship Id="rId41" Type="http://schemas.openxmlformats.org/officeDocument/2006/relationships/slideLayout" Target="../slideLayouts/slideLayout415.xml"/><Relationship Id="rId1" Type="http://schemas.openxmlformats.org/officeDocument/2006/relationships/slideLayout" Target="../slideLayouts/slideLayout375.xml"/><Relationship Id="rId6" Type="http://schemas.openxmlformats.org/officeDocument/2006/relationships/slideLayout" Target="../slideLayouts/slideLayout3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theme" Target="../theme/theme4.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slideLayout" Target="../slideLayouts/slideLayout165.xml"/><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41" Type="http://schemas.openxmlformats.org/officeDocument/2006/relationships/slideLayout" Target="../slideLayouts/slideLayout164.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theme" Target="../theme/theme5.xml"/><Relationship Id="rId8" Type="http://schemas.openxmlformats.org/officeDocument/2006/relationships/slideLayout" Target="../slideLayouts/slideLayout131.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26" Type="http://schemas.openxmlformats.org/officeDocument/2006/relationships/slideLayout" Target="../slideLayouts/slideLayout191.xml"/><Relationship Id="rId39" Type="http://schemas.openxmlformats.org/officeDocument/2006/relationships/slideLayout" Target="../slideLayouts/slideLayout204.xml"/><Relationship Id="rId21" Type="http://schemas.openxmlformats.org/officeDocument/2006/relationships/slideLayout" Target="../slideLayouts/slideLayout186.xml"/><Relationship Id="rId34" Type="http://schemas.openxmlformats.org/officeDocument/2006/relationships/slideLayout" Target="../slideLayouts/slideLayout199.xml"/><Relationship Id="rId42" Type="http://schemas.openxmlformats.org/officeDocument/2006/relationships/slideLayout" Target="../slideLayouts/slideLayout207.xml"/><Relationship Id="rId47" Type="http://schemas.openxmlformats.org/officeDocument/2006/relationships/slideLayout" Target="../slideLayouts/slideLayout212.xml"/><Relationship Id="rId50" Type="http://schemas.openxmlformats.org/officeDocument/2006/relationships/slideLayout" Target="../slideLayouts/slideLayout215.xml"/><Relationship Id="rId55" Type="http://schemas.openxmlformats.org/officeDocument/2006/relationships/slideLayout" Target="../slideLayouts/slideLayout220.xml"/><Relationship Id="rId7" Type="http://schemas.openxmlformats.org/officeDocument/2006/relationships/slideLayout" Target="../slideLayouts/slideLayout17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9" Type="http://schemas.openxmlformats.org/officeDocument/2006/relationships/slideLayout" Target="../slideLayouts/slideLayout194.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32" Type="http://schemas.openxmlformats.org/officeDocument/2006/relationships/slideLayout" Target="../slideLayouts/slideLayout197.xml"/><Relationship Id="rId37" Type="http://schemas.openxmlformats.org/officeDocument/2006/relationships/slideLayout" Target="../slideLayouts/slideLayout202.xml"/><Relationship Id="rId40" Type="http://schemas.openxmlformats.org/officeDocument/2006/relationships/slideLayout" Target="../slideLayouts/slideLayout205.xml"/><Relationship Id="rId45" Type="http://schemas.openxmlformats.org/officeDocument/2006/relationships/slideLayout" Target="../slideLayouts/slideLayout210.xml"/><Relationship Id="rId53" Type="http://schemas.openxmlformats.org/officeDocument/2006/relationships/slideLayout" Target="../slideLayouts/slideLayout218.xml"/><Relationship Id="rId58" Type="http://schemas.openxmlformats.org/officeDocument/2006/relationships/slideLayout" Target="../slideLayouts/slideLayout223.xml"/><Relationship Id="rId5" Type="http://schemas.openxmlformats.org/officeDocument/2006/relationships/slideLayout" Target="../slideLayouts/slideLayout170.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 Id="rId27" Type="http://schemas.openxmlformats.org/officeDocument/2006/relationships/slideLayout" Target="../slideLayouts/slideLayout192.xml"/><Relationship Id="rId30" Type="http://schemas.openxmlformats.org/officeDocument/2006/relationships/slideLayout" Target="../slideLayouts/slideLayout195.xml"/><Relationship Id="rId35" Type="http://schemas.openxmlformats.org/officeDocument/2006/relationships/slideLayout" Target="../slideLayouts/slideLayout200.xml"/><Relationship Id="rId43" Type="http://schemas.openxmlformats.org/officeDocument/2006/relationships/slideLayout" Target="../slideLayouts/slideLayout208.xml"/><Relationship Id="rId48" Type="http://schemas.openxmlformats.org/officeDocument/2006/relationships/slideLayout" Target="../slideLayouts/slideLayout213.xml"/><Relationship Id="rId56" Type="http://schemas.openxmlformats.org/officeDocument/2006/relationships/slideLayout" Target="../slideLayouts/slideLayout221.xml"/><Relationship Id="rId8" Type="http://schemas.openxmlformats.org/officeDocument/2006/relationships/slideLayout" Target="../slideLayouts/slideLayout173.xml"/><Relationship Id="rId51" Type="http://schemas.openxmlformats.org/officeDocument/2006/relationships/slideLayout" Target="../slideLayouts/slideLayout216.xml"/><Relationship Id="rId3" Type="http://schemas.openxmlformats.org/officeDocument/2006/relationships/slideLayout" Target="../slideLayouts/slideLayout168.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slideLayout" Target="../slideLayouts/slideLayout190.xml"/><Relationship Id="rId33" Type="http://schemas.openxmlformats.org/officeDocument/2006/relationships/slideLayout" Target="../slideLayouts/slideLayout198.xml"/><Relationship Id="rId38" Type="http://schemas.openxmlformats.org/officeDocument/2006/relationships/slideLayout" Target="../slideLayouts/slideLayout203.xml"/><Relationship Id="rId46" Type="http://schemas.openxmlformats.org/officeDocument/2006/relationships/slideLayout" Target="../slideLayouts/slideLayout211.xml"/><Relationship Id="rId59" Type="http://schemas.openxmlformats.org/officeDocument/2006/relationships/slideLayout" Target="../slideLayouts/slideLayout224.xml"/><Relationship Id="rId20" Type="http://schemas.openxmlformats.org/officeDocument/2006/relationships/slideLayout" Target="../slideLayouts/slideLayout185.xml"/><Relationship Id="rId41" Type="http://schemas.openxmlformats.org/officeDocument/2006/relationships/slideLayout" Target="../slideLayouts/slideLayout206.xml"/><Relationship Id="rId54" Type="http://schemas.openxmlformats.org/officeDocument/2006/relationships/slideLayout" Target="../slideLayouts/slideLayout219.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28" Type="http://schemas.openxmlformats.org/officeDocument/2006/relationships/slideLayout" Target="../slideLayouts/slideLayout193.xml"/><Relationship Id="rId36" Type="http://schemas.openxmlformats.org/officeDocument/2006/relationships/slideLayout" Target="../slideLayouts/slideLayout201.xml"/><Relationship Id="rId49" Type="http://schemas.openxmlformats.org/officeDocument/2006/relationships/slideLayout" Target="../slideLayouts/slideLayout214.xml"/><Relationship Id="rId57" Type="http://schemas.openxmlformats.org/officeDocument/2006/relationships/slideLayout" Target="../slideLayouts/slideLayout222.xml"/><Relationship Id="rId10" Type="http://schemas.openxmlformats.org/officeDocument/2006/relationships/slideLayout" Target="../slideLayouts/slideLayout175.xml"/><Relationship Id="rId31" Type="http://schemas.openxmlformats.org/officeDocument/2006/relationships/slideLayout" Target="../slideLayouts/slideLayout196.xml"/><Relationship Id="rId44" Type="http://schemas.openxmlformats.org/officeDocument/2006/relationships/slideLayout" Target="../slideLayouts/slideLayout209.xml"/><Relationship Id="rId52" Type="http://schemas.openxmlformats.org/officeDocument/2006/relationships/slideLayout" Target="../slideLayouts/slideLayout217.xml"/><Relationship Id="rId6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9" Type="http://schemas.openxmlformats.org/officeDocument/2006/relationships/slideLayout" Target="../slideLayouts/slideLayout263.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41" Type="http://schemas.openxmlformats.org/officeDocument/2006/relationships/theme" Target="../theme/theme7.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40" Type="http://schemas.openxmlformats.org/officeDocument/2006/relationships/slideLayout" Target="../slideLayouts/slideLayout264.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slideLayout" Target="../slideLayouts/slideLayout260.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8" Type="http://schemas.openxmlformats.org/officeDocument/2006/relationships/slideLayout" Target="../slideLayouts/slideLayout232.xml"/><Relationship Id="rId3" Type="http://schemas.openxmlformats.org/officeDocument/2006/relationships/slideLayout" Target="../slideLayouts/slideLayout227.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38" Type="http://schemas.openxmlformats.org/officeDocument/2006/relationships/slideLayout" Target="../slideLayouts/slideLayout2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72.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26" Type="http://schemas.openxmlformats.org/officeDocument/2006/relationships/theme" Target="../theme/theme8.xml"/><Relationship Id="rId3" Type="http://schemas.openxmlformats.org/officeDocument/2006/relationships/slideLayout" Target="../slideLayouts/slideLayout267.xml"/><Relationship Id="rId21" Type="http://schemas.openxmlformats.org/officeDocument/2006/relationships/slideLayout" Target="../slideLayouts/slideLayout285.xml"/><Relationship Id="rId7" Type="http://schemas.openxmlformats.org/officeDocument/2006/relationships/slideLayout" Target="../slideLayouts/slideLayout271.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25" Type="http://schemas.openxmlformats.org/officeDocument/2006/relationships/slideLayout" Target="../slideLayouts/slideLayout289.xml"/><Relationship Id="rId2" Type="http://schemas.openxmlformats.org/officeDocument/2006/relationships/slideLayout" Target="../slideLayouts/slideLayout266.xml"/><Relationship Id="rId16" Type="http://schemas.openxmlformats.org/officeDocument/2006/relationships/slideLayout" Target="../slideLayouts/slideLayout280.xml"/><Relationship Id="rId20" Type="http://schemas.openxmlformats.org/officeDocument/2006/relationships/slideLayout" Target="../slideLayouts/slideLayout284.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24" Type="http://schemas.openxmlformats.org/officeDocument/2006/relationships/slideLayout" Target="../slideLayouts/slideLayout288.xml"/><Relationship Id="rId5" Type="http://schemas.openxmlformats.org/officeDocument/2006/relationships/slideLayout" Target="../slideLayouts/slideLayout269.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10" Type="http://schemas.openxmlformats.org/officeDocument/2006/relationships/slideLayout" Target="../slideLayouts/slideLayout274.xml"/><Relationship Id="rId19" Type="http://schemas.openxmlformats.org/officeDocument/2006/relationships/slideLayout" Target="../slideLayouts/slideLayout283.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4" Type="http://schemas.openxmlformats.org/officeDocument/2006/relationships/slideLayout" Target="../slideLayouts/slideLayout278.xml"/><Relationship Id="rId22" Type="http://schemas.openxmlformats.org/officeDocument/2006/relationships/slideLayout" Target="../slideLayouts/slideLayout28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91.xml"/><Relationship Id="rId1" Type="http://schemas.openxmlformats.org/officeDocument/2006/relationships/slideLayout" Target="../slideLayouts/slideLayout2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DEA2C4D3-1F50-4601-A087-8E822733908C}"/>
              </a:ext>
            </a:extLst>
          </p:cNvPr>
          <p:cNvSpPr txBox="1"/>
          <p:nvPr userDrawn="1"/>
        </p:nvSpPr>
        <p:spPr>
          <a:xfrm>
            <a:off x="10141102" y="6542132"/>
            <a:ext cx="1760931" cy="215444"/>
          </a:xfrm>
          <a:prstGeom prst="rect">
            <a:avLst/>
          </a:prstGeom>
          <a:noFill/>
        </p:spPr>
        <p:txBody>
          <a:bodyPr wrap="none" lIns="0" tIns="0" rIns="0" bIns="0" rtlCol="0">
            <a:spAutoFit/>
          </a:bodyPr>
          <a:lstStyle/>
          <a:p>
            <a:pPr algn="r"/>
            <a:r>
              <a:rPr lang="en-US" sz="140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710" r:id="rId6"/>
    <p:sldLayoutId id="2147484474" r:id="rId7"/>
    <p:sldLayoutId id="2147484736" r:id="rId8"/>
    <p:sldLayoutId id="2147484639" r:id="rId9"/>
    <p:sldLayoutId id="2147484603" r:id="rId10"/>
    <p:sldLayoutId id="2147484712" r:id="rId11"/>
    <p:sldLayoutId id="2147484713" r:id="rId12"/>
    <p:sldLayoutId id="2147484714" r:id="rId13"/>
    <p:sldLayoutId id="2147484738" r:id="rId14"/>
    <p:sldLayoutId id="2147484739" r:id="rId15"/>
    <p:sldLayoutId id="2147484740" r:id="rId16"/>
    <p:sldLayoutId id="2147484741" r:id="rId17"/>
    <p:sldLayoutId id="2147484742" r:id="rId18"/>
    <p:sldLayoutId id="2147484720" r:id="rId19"/>
    <p:sldLayoutId id="2147484721" r:id="rId20"/>
    <p:sldLayoutId id="2147484722" r:id="rId21"/>
    <p:sldLayoutId id="2147484723" r:id="rId22"/>
    <p:sldLayoutId id="2147484249" r:id="rId23"/>
    <p:sldLayoutId id="2147484640" r:id="rId24"/>
    <p:sldLayoutId id="2147484584" r:id="rId25"/>
    <p:sldLayoutId id="2147484583" r:id="rId26"/>
    <p:sldLayoutId id="2147484671" r:id="rId27"/>
    <p:sldLayoutId id="2147484673" r:id="rId28"/>
    <p:sldLayoutId id="2147484585" r:id="rId29"/>
    <p:sldLayoutId id="2147484299" r:id="rId30"/>
    <p:sldLayoutId id="2147484263" r:id="rId31"/>
    <p:sldLayoutId id="2147485029" r:id="rId32"/>
    <p:sldLayoutId id="2147485030" r:id="rId33"/>
    <p:sldLayoutId id="2147485031" r:id="rId34"/>
    <p:sldLayoutId id="2147485032" r:id="rId3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0710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8"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54435121"/>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 id="2147484957" r:id="rId13"/>
    <p:sldLayoutId id="2147484958" r:id="rId14"/>
    <p:sldLayoutId id="2147484959" r:id="rId15"/>
    <p:sldLayoutId id="2147484960" r:id="rId16"/>
    <p:sldLayoutId id="2147484961" r:id="rId17"/>
    <p:sldLayoutId id="2147484962" r:id="rId18"/>
    <p:sldLayoutId id="2147484963" r:id="rId19"/>
    <p:sldLayoutId id="2147484964" r:id="rId20"/>
    <p:sldLayoutId id="2147484965" r:id="rId21"/>
    <p:sldLayoutId id="2147484966" r:id="rId22"/>
    <p:sldLayoutId id="2147484967" r:id="rId23"/>
    <p:sldLayoutId id="2147484968" r:id="rId24"/>
    <p:sldLayoutId id="2147484969" r:id="rId25"/>
    <p:sldLayoutId id="2147484970"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9863" marR="0" indent="-169863" algn="l" defTabSz="932742" rtl="0" eaLnBrk="1" fontAlgn="auto" latinLnBrk="0" hangingPunct="1">
        <a:lnSpc>
          <a:spcPct val="100000"/>
        </a:lnSpc>
        <a:spcBef>
          <a:spcPct val="20000"/>
        </a:spcBef>
        <a:spcAft>
          <a:spcPts val="0"/>
        </a:spcAft>
        <a:buClr>
          <a:schemeClr val="bg1">
            <a:lumMod val="75000"/>
          </a:schemeClr>
        </a:buClr>
        <a:buSzPct val="10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00050" marR="0" indent="-171450" algn="l" defTabSz="932742" rtl="0" eaLnBrk="1" fontAlgn="auto" latinLnBrk="0" hangingPunct="1">
        <a:lnSpc>
          <a:spcPct val="100000"/>
        </a:lnSpc>
        <a:spcBef>
          <a:spcPct val="20000"/>
        </a:spcBef>
        <a:spcAft>
          <a:spcPts val="0"/>
        </a:spcAft>
        <a:buClr>
          <a:schemeClr val="bg1">
            <a:lumMod val="75000"/>
          </a:schemeClr>
        </a:buClr>
        <a:buSzPct val="10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2pPr>
      <a:lvl3pPr marL="630238" marR="0" indent="-173038" algn="l" defTabSz="932742" rtl="0" eaLnBrk="1" fontAlgn="auto" latinLnBrk="0" hangingPunct="1">
        <a:lnSpc>
          <a:spcPct val="100000"/>
        </a:lnSpc>
        <a:spcBef>
          <a:spcPct val="20000"/>
        </a:spcBef>
        <a:spcAft>
          <a:spcPts val="0"/>
        </a:spcAft>
        <a:buClr>
          <a:schemeClr val="bg1">
            <a:lumMod val="75000"/>
          </a:schemeClr>
        </a:buClr>
        <a:buSzPct val="9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798513" marR="0" indent="-136525" algn="l" defTabSz="932742" rtl="0" eaLnBrk="1" fontAlgn="auto" latinLnBrk="0" hangingPunct="1">
        <a:lnSpc>
          <a:spcPct val="100000"/>
        </a:lnSpc>
        <a:spcBef>
          <a:spcPct val="20000"/>
        </a:spcBef>
        <a:spcAft>
          <a:spcPts val="0"/>
        </a:spcAft>
        <a:buClr>
          <a:schemeClr val="bg1">
            <a:lumMod val="75000"/>
          </a:schemeClr>
        </a:buClr>
        <a:buSzPct val="10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4pPr>
      <a:lvl5pPr marL="968375" marR="0" indent="-112713" algn="l" defTabSz="932742" rtl="0" eaLnBrk="1" fontAlgn="auto" latinLnBrk="0" hangingPunct="1">
        <a:lnSpc>
          <a:spcPct val="100000"/>
        </a:lnSpc>
        <a:spcBef>
          <a:spcPct val="20000"/>
        </a:spcBef>
        <a:spcAft>
          <a:spcPts val="0"/>
        </a:spcAft>
        <a:buClr>
          <a:schemeClr val="bg1">
            <a:lumMod val="75000"/>
          </a:schemeClr>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65605164"/>
      </p:ext>
    </p:extLst>
  </p:cSld>
  <p:clrMap bg1="lt1" tx1="dk1" bg2="lt2" tx2="dk2" accent1="accent1" accent2="accent2" accent3="accent3" accent4="accent4" accent5="accent5" accent6="accent6" hlink="hlink" folHlink="folHlink"/>
  <p:sldLayoutIdLst>
    <p:sldLayoutId id="2147484972" r:id="rId1"/>
    <p:sldLayoutId id="2147484973" r:id="rId2"/>
    <p:sldLayoutId id="2147484974" r:id="rId3"/>
    <p:sldLayoutId id="2147484975" r:id="rId4"/>
    <p:sldLayoutId id="2147484976" r:id="rId5"/>
    <p:sldLayoutId id="2147484977" r:id="rId6"/>
    <p:sldLayoutId id="2147484978" r:id="rId7"/>
    <p:sldLayoutId id="2147484979" r:id="rId8"/>
    <p:sldLayoutId id="2147484980" r:id="rId9"/>
    <p:sldLayoutId id="2147484981" r:id="rId10"/>
    <p:sldLayoutId id="2147484982" r:id="rId11"/>
    <p:sldLayoutId id="2147484983" r:id="rId12"/>
    <p:sldLayoutId id="2147484984" r:id="rId13"/>
    <p:sldLayoutId id="2147484985" r:id="rId14"/>
    <p:sldLayoutId id="2147484986" r:id="rId15"/>
    <p:sldLayoutId id="2147484987" r:id="rId16"/>
    <p:sldLayoutId id="2147484988" r:id="rId17"/>
    <p:sldLayoutId id="2147484989" r:id="rId18"/>
    <p:sldLayoutId id="2147484990" r:id="rId19"/>
    <p:sldLayoutId id="2147484991" r:id="rId20"/>
    <p:sldLayoutId id="2147484992" r:id="rId21"/>
    <p:sldLayoutId id="2147484993" r:id="rId22"/>
    <p:sldLayoutId id="2147484994" r:id="rId23"/>
    <p:sldLayoutId id="2147484995" r:id="rId24"/>
    <p:sldLayoutId id="2147484996" r:id="rId25"/>
    <p:sldLayoutId id="2147484997" r:id="rId26"/>
    <p:sldLayoutId id="2147484998" r:id="rId27"/>
    <p:sldLayoutId id="2147484999" r:id="rId28"/>
    <p:sldLayoutId id="2147485000" r:id="rId29"/>
    <p:sldLayoutId id="2147485001" r:id="rId30"/>
    <p:sldLayoutId id="2147485002" r:id="rId31"/>
    <p:sldLayoutId id="2147485003" r:id="rId32"/>
    <p:sldLayoutId id="2147485004" r:id="rId33"/>
    <p:sldLayoutId id="2147485005" r:id="rId34"/>
    <p:sldLayoutId id="2147485006" r:id="rId35"/>
    <p:sldLayoutId id="2147485007" r:id="rId36"/>
    <p:sldLayoutId id="2147485008" r:id="rId37"/>
    <p:sldLayoutId id="2147485009" r:id="rId38"/>
    <p:sldLayoutId id="2147485010" r:id="rId39"/>
    <p:sldLayoutId id="2147485011" r:id="rId40"/>
    <p:sldLayoutId id="2147485012" r:id="rId41"/>
    <p:sldLayoutId id="2147485013" r:id="rId42"/>
    <p:sldLayoutId id="2147485014" r:id="rId43"/>
    <p:sldLayoutId id="2147485015" r:id="rId44"/>
    <p:sldLayoutId id="2147485016" r:id="rId45"/>
    <p:sldLayoutId id="2147485017" r:id="rId46"/>
    <p:sldLayoutId id="2147485018" r:id="rId47"/>
    <p:sldLayoutId id="2147485019" r:id="rId48"/>
    <p:sldLayoutId id="2147485020" r:id="rId49"/>
    <p:sldLayoutId id="2147485021" r:id="rId50"/>
    <p:sldLayoutId id="2147485022" r:id="rId51"/>
    <p:sldLayoutId id="2147485023" r:id="rId52"/>
    <p:sldLayoutId id="2147485024" r:id="rId53"/>
    <p:sldLayoutId id="2147485025" r:id="rId54"/>
    <p:sldLayoutId id="2147485026" r:id="rId55"/>
    <p:sldLayoutId id="2147485027" r:id="rId56"/>
    <p:sldLayoutId id="2147485028"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84370633"/>
      </p:ext>
    </p:extLst>
  </p:cSld>
  <p:clrMap bg1="dk1" tx1="lt1" bg2="dk2" tx2="lt2" accent1="accent1" accent2="accent2" accent3="accent3" accent4="accent4" accent5="accent5" accent6="accent6" hlink="hlink" folHlink="folHlink"/>
  <p:sldLayoutIdLst>
    <p:sldLayoutId id="2147485034" r:id="rId1"/>
    <p:sldLayoutId id="2147485035" r:id="rId2"/>
    <p:sldLayoutId id="2147485036" r:id="rId3"/>
    <p:sldLayoutId id="2147485037" r:id="rId4"/>
    <p:sldLayoutId id="2147485038" r:id="rId5"/>
    <p:sldLayoutId id="2147485039" r:id="rId6"/>
    <p:sldLayoutId id="2147485040" r:id="rId7"/>
    <p:sldLayoutId id="2147485041" r:id="rId8"/>
    <p:sldLayoutId id="2147485042" r:id="rId9"/>
    <p:sldLayoutId id="2147485043" r:id="rId10"/>
    <p:sldLayoutId id="2147485044" r:id="rId11"/>
    <p:sldLayoutId id="2147485045" r:id="rId12"/>
    <p:sldLayoutId id="2147485046" r:id="rId13"/>
    <p:sldLayoutId id="2147485047" r:id="rId14"/>
    <p:sldLayoutId id="2147485048" r:id="rId15"/>
    <p:sldLayoutId id="2147485049" r:id="rId16"/>
    <p:sldLayoutId id="2147485050" r:id="rId17"/>
    <p:sldLayoutId id="2147485051" r:id="rId18"/>
    <p:sldLayoutId id="2147485052" r:id="rId19"/>
    <p:sldLayoutId id="2147485053" r:id="rId20"/>
    <p:sldLayoutId id="2147485054" r:id="rId21"/>
    <p:sldLayoutId id="2147485055" r:id="rId22"/>
    <p:sldLayoutId id="2147485056" r:id="rId23"/>
    <p:sldLayoutId id="2147485057" r:id="rId24"/>
    <p:sldLayoutId id="2147485058" r:id="rId25"/>
    <p:sldLayoutId id="2147485059" r:id="rId26"/>
    <p:sldLayoutId id="2147485060" r:id="rId27"/>
    <p:sldLayoutId id="2147485061" r:id="rId28"/>
    <p:sldLayoutId id="2147485062" r:id="rId29"/>
    <p:sldLayoutId id="2147485063" r:id="rId30"/>
    <p:sldLayoutId id="2147485064" r:id="rId31"/>
    <p:sldLayoutId id="2147485065" r:id="rId32"/>
    <p:sldLayoutId id="2147485066" r:id="rId33"/>
    <p:sldLayoutId id="2147485067" r:id="rId34"/>
    <p:sldLayoutId id="2147485068" r:id="rId35"/>
    <p:sldLayoutId id="2147485069" r:id="rId36"/>
    <p:sldLayoutId id="2147485070" r:id="rId37"/>
    <p:sldLayoutId id="2147485071" r:id="rId38"/>
    <p:sldLayoutId id="2147485072" r:id="rId39"/>
    <p:sldLayoutId id="2147485073" r:id="rId40"/>
    <p:sldLayoutId id="2147485074" r:id="rId41"/>
    <p:sldLayoutId id="2147485075" r:id="rId42"/>
    <p:sldLayoutId id="2147485076" r:id="rId43"/>
    <p:sldLayoutId id="2147485077" r:id="rId44"/>
    <p:sldLayoutId id="2147485078" r:id="rId45"/>
    <p:sldLayoutId id="2147485079" r:id="rId46"/>
    <p:sldLayoutId id="2147485080" r:id="rId47"/>
    <p:sldLayoutId id="2147485081" r:id="rId48"/>
    <p:sldLayoutId id="2147485082" r:id="rId49"/>
    <p:sldLayoutId id="2147485083"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9B8A5006-0BBA-4F8A-A8F0-5668558D95DE}"/>
              </a:ext>
            </a:extLst>
          </p:cNvPr>
          <p:cNvSpPr txBox="1"/>
          <p:nvPr userDrawn="1"/>
        </p:nvSpPr>
        <p:spPr>
          <a:xfrm>
            <a:off x="10141102" y="6542132"/>
            <a:ext cx="1760931" cy="215444"/>
          </a:xfrm>
          <a:prstGeom prst="rect">
            <a:avLst/>
          </a:prstGeom>
          <a:noFill/>
        </p:spPr>
        <p:txBody>
          <a:bodyPr wrap="none" lIns="0" tIns="0" rIns="0" bIns="0" rtlCol="0">
            <a:spAutoFit/>
          </a:bodyPr>
          <a:lstStyle/>
          <a:p>
            <a:pPr algn="r"/>
            <a:r>
              <a:rPr lang="en-US" sz="1400">
                <a:gradFill>
                  <a:gsLst>
                    <a:gs pos="2917">
                      <a:schemeClr val="tx1"/>
                    </a:gs>
                    <a:gs pos="30000">
                      <a:schemeClr val="tx1"/>
                    </a:gs>
                  </a:gsLst>
                  <a:lin ang="5400000" scaled="0"/>
                </a:gradFill>
              </a:rPr>
              <a:t>Microsoft Confidential</a:t>
            </a: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680" r:id="rId5"/>
    <p:sldLayoutId id="2147484711" r:id="rId6"/>
    <p:sldLayoutId id="2147484682" r:id="rId7"/>
    <p:sldLayoutId id="2147484737" r:id="rId8"/>
    <p:sldLayoutId id="2147484685" r:id="rId9"/>
    <p:sldLayoutId id="2147484686" r:id="rId10"/>
    <p:sldLayoutId id="2147484743" r:id="rId11"/>
    <p:sldLayoutId id="2147484744" r:id="rId12"/>
    <p:sldLayoutId id="2147484745" r:id="rId13"/>
    <p:sldLayoutId id="2147484746" r:id="rId14"/>
    <p:sldLayoutId id="2147484747" r:id="rId15"/>
    <p:sldLayoutId id="2147484748" r:id="rId16"/>
    <p:sldLayoutId id="2147484749" r:id="rId17"/>
    <p:sldLayoutId id="2147484750" r:id="rId18"/>
    <p:sldLayoutId id="2147484732" r:id="rId19"/>
    <p:sldLayoutId id="2147484733" r:id="rId20"/>
    <p:sldLayoutId id="2147484734" r:id="rId21"/>
    <p:sldLayoutId id="2147484735" r:id="rId22"/>
    <p:sldLayoutId id="2147484690" r:id="rId23"/>
    <p:sldLayoutId id="2147484691" r:id="rId24"/>
    <p:sldLayoutId id="2147484694" r:id="rId25"/>
    <p:sldLayoutId id="2147484695" r:id="rId26"/>
    <p:sldLayoutId id="2147484697" r:id="rId27"/>
    <p:sldLayoutId id="2147484699" r:id="rId28"/>
    <p:sldLayoutId id="2147484700" r:id="rId29"/>
    <p:sldLayoutId id="2147484701" r:id="rId30"/>
    <p:sldLayoutId id="2147484702" r:id="rId3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0710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8431267"/>
      </p:ext>
    </p:extLst>
  </p:cSld>
  <p:clrMap bg1="lt1" tx1="dk1" bg2="lt2" tx2="dk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4" r:id="rId13"/>
    <p:sldLayoutId id="2147484765" r:id="rId14"/>
    <p:sldLayoutId id="2147484766" r:id="rId15"/>
    <p:sldLayoutId id="2147484767" r:id="rId16"/>
    <p:sldLayoutId id="2147484768" r:id="rId17"/>
    <p:sldLayoutId id="2147484769" r:id="rId18"/>
    <p:sldLayoutId id="2147484770" r:id="rId19"/>
    <p:sldLayoutId id="2147484771" r:id="rId20"/>
    <p:sldLayoutId id="2147484772" r:id="rId21"/>
    <p:sldLayoutId id="2147484773" r:id="rId22"/>
    <p:sldLayoutId id="2147484774" r:id="rId23"/>
    <p:sldLayoutId id="2147484775" r:id="rId24"/>
    <p:sldLayoutId id="2147484776" r:id="rId25"/>
    <p:sldLayoutId id="2147484777"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9863" marR="0" indent="-169863" algn="l" defTabSz="932742" rtl="0" eaLnBrk="1" fontAlgn="auto" latinLnBrk="0" hangingPunct="1">
        <a:lnSpc>
          <a:spcPct val="100000"/>
        </a:lnSpc>
        <a:spcBef>
          <a:spcPct val="20000"/>
        </a:spcBef>
        <a:spcAft>
          <a:spcPts val="0"/>
        </a:spcAft>
        <a:buClr>
          <a:schemeClr val="bg1">
            <a:lumMod val="75000"/>
          </a:schemeClr>
        </a:buClr>
        <a:buSzPct val="10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00050" marR="0" indent="-171450" algn="l" defTabSz="932742" rtl="0" eaLnBrk="1" fontAlgn="auto" latinLnBrk="0" hangingPunct="1">
        <a:lnSpc>
          <a:spcPct val="100000"/>
        </a:lnSpc>
        <a:spcBef>
          <a:spcPct val="20000"/>
        </a:spcBef>
        <a:spcAft>
          <a:spcPts val="0"/>
        </a:spcAft>
        <a:buClr>
          <a:schemeClr val="bg1">
            <a:lumMod val="75000"/>
          </a:schemeClr>
        </a:buClr>
        <a:buSzPct val="10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2pPr>
      <a:lvl3pPr marL="630238" marR="0" indent="-173038" algn="l" defTabSz="932742" rtl="0" eaLnBrk="1" fontAlgn="auto" latinLnBrk="0" hangingPunct="1">
        <a:lnSpc>
          <a:spcPct val="100000"/>
        </a:lnSpc>
        <a:spcBef>
          <a:spcPct val="20000"/>
        </a:spcBef>
        <a:spcAft>
          <a:spcPts val="0"/>
        </a:spcAft>
        <a:buClr>
          <a:schemeClr val="bg1">
            <a:lumMod val="75000"/>
          </a:schemeClr>
        </a:buClr>
        <a:buSzPct val="9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798513" marR="0" indent="-136525" algn="l" defTabSz="932742" rtl="0" eaLnBrk="1" fontAlgn="auto" latinLnBrk="0" hangingPunct="1">
        <a:lnSpc>
          <a:spcPct val="100000"/>
        </a:lnSpc>
        <a:spcBef>
          <a:spcPct val="20000"/>
        </a:spcBef>
        <a:spcAft>
          <a:spcPts val="0"/>
        </a:spcAft>
        <a:buClr>
          <a:schemeClr val="bg1">
            <a:lumMod val="75000"/>
          </a:schemeClr>
        </a:buClr>
        <a:buSzPct val="10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4pPr>
      <a:lvl5pPr marL="968375" marR="0" indent="-112713" algn="l" defTabSz="932742" rtl="0" eaLnBrk="1" fontAlgn="auto" latinLnBrk="0" hangingPunct="1">
        <a:lnSpc>
          <a:spcPct val="100000"/>
        </a:lnSpc>
        <a:spcBef>
          <a:spcPct val="20000"/>
        </a:spcBef>
        <a:spcAft>
          <a:spcPts val="0"/>
        </a:spcAft>
        <a:buClr>
          <a:schemeClr val="bg1">
            <a:lumMod val="75000"/>
          </a:schemeClr>
        </a:buClr>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0765231"/>
      </p:ext>
    </p:extLst>
  </p:cSld>
  <p:clrMap bg1="lt1" tx1="dk1" bg2="lt2" tx2="dk2" accent1="accent1" accent2="accent2" accent3="accent3" accent4="accent4" accent5="accent5" accent6="accent6" hlink="hlink" folHlink="folHlink"/>
  <p:sldLayoutIdLst>
    <p:sldLayoutId id="2147484779" r:id="rId1"/>
    <p:sldLayoutId id="2147484780" r:id="rId2"/>
    <p:sldLayoutId id="2147484781" r:id="rId3"/>
    <p:sldLayoutId id="2147484782" r:id="rId4"/>
    <p:sldLayoutId id="2147484783" r:id="rId5"/>
    <p:sldLayoutId id="2147484784" r:id="rId6"/>
    <p:sldLayoutId id="2147484785" r:id="rId7"/>
    <p:sldLayoutId id="2147484786" r:id="rId8"/>
    <p:sldLayoutId id="2147484787" r:id="rId9"/>
    <p:sldLayoutId id="2147484788" r:id="rId10"/>
    <p:sldLayoutId id="2147484789" r:id="rId11"/>
    <p:sldLayoutId id="2147484790" r:id="rId12"/>
    <p:sldLayoutId id="2147484791" r:id="rId13"/>
    <p:sldLayoutId id="2147484792" r:id="rId14"/>
    <p:sldLayoutId id="2147484793" r:id="rId15"/>
    <p:sldLayoutId id="2147484794" r:id="rId16"/>
    <p:sldLayoutId id="2147484795" r:id="rId17"/>
    <p:sldLayoutId id="2147484796" r:id="rId18"/>
    <p:sldLayoutId id="2147484797" r:id="rId19"/>
    <p:sldLayoutId id="2147484798" r:id="rId20"/>
    <p:sldLayoutId id="2147484799" r:id="rId21"/>
    <p:sldLayoutId id="2147484800" r:id="rId22"/>
    <p:sldLayoutId id="2147484801" r:id="rId23"/>
    <p:sldLayoutId id="2147484802" r:id="rId24"/>
    <p:sldLayoutId id="2147484803" r:id="rId25"/>
    <p:sldLayoutId id="2147484804" r:id="rId26"/>
    <p:sldLayoutId id="2147484805" r:id="rId27"/>
    <p:sldLayoutId id="2147484806" r:id="rId28"/>
    <p:sldLayoutId id="2147484807" r:id="rId29"/>
    <p:sldLayoutId id="2147484808" r:id="rId30"/>
    <p:sldLayoutId id="214748480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Title Placeholder 1">
            <a:extLst>
              <a:ext uri="{FF2B5EF4-FFF2-40B4-BE49-F238E27FC236}">
                <a16:creationId xmlns:a16="http://schemas.microsoft.com/office/drawing/2014/main" id="{21CDC443-5C6D-4F56-B8A0-95CC59E698D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FF225C86-4EB4-4319-9F13-2FBD7EA6437B}"/>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4E107C1A-2452-4A59-8CAF-445860AAE8AA}"/>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653EE2FF-FE2B-49AD-8C95-8C95546F8798}"/>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8282B9D-52C0-46F3-A1FA-8D2781468DA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ADCC309-EBB6-4C8C-83F5-B3AB0438B72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C8DD2F0-4030-4A0C-8A53-D6B06A07844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9A30AD-24D2-411A-8857-85DBC10E0F9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9F5369B-114E-4F80-B57F-7BB27583204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84D4B59-3701-476B-9859-1C68658C9515}"/>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83B9528-3F10-40BC-B43C-9FF866B6C9E3}"/>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D62AB5F-6D77-4908-A7E9-F42CA3C00C0E}"/>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1A43A81-C5E5-46DC-83E6-BCBBCF1742F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6B47ABB-D11C-40AF-946C-0D292C81A264}"/>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531E5D4-F443-4A18-8C60-0D85E2EDC8A6}"/>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1A1CBC4-19C4-46B4-B922-2728A22E04B7}"/>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B911BE-1423-46D3-BFC1-9ADB11F6D82E}"/>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CEEB97-826E-4628-8E58-C624CBE3A1DE}"/>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0F2B68F-C32B-4735-BAEB-E2CE9592461D}"/>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F80717-0614-4393-96BF-33849DE1D2A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BFF03F8-5421-4570-9DFF-A07A36818F06}"/>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0E3F2BB-8EEC-4320-A6A2-5304B6ED90BB}"/>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6C4BFB3-CC04-4E39-B928-E8D2D7E9DC21}"/>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1B7C0CF-55B7-42E6-B112-48E2A0EDA494}"/>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6E85626-AF9D-4887-B966-286AD429676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86A8A77-FE73-49DF-A7EB-3D1F9DF96612}"/>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00A674-B48C-4FB9-919D-EF71820DC3EA}"/>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0B8AB50-9D8C-45EE-9E02-F28BC043EEC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E7F08B9-B6D1-4234-ABB6-C1B2A049B5ED}"/>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C5CF8D1-4E1E-4162-A72A-4F477E06BC09}"/>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704B04C-6A7B-4A13-9337-72C4E102CBB4}"/>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971077F-55F7-4DD7-B222-D199BA42B62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42BA94A-DEBE-4FD9-9776-791FF9F7D1D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AD08EB4-1C17-4563-AB6D-AB671F0A786F}"/>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1153C28-6732-49F1-8E1E-2C46F704AC8F}"/>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BE06D1B-D995-4ECD-9DE6-D2A868A3D3A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0396821-F4C2-4B43-A324-0CECF57AC155}"/>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492B3818-141E-420C-9853-DD327D44CEC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180B035F-E748-4804-B9A8-71A21A02BF40}"/>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78805"/>
      </p:ext>
    </p:extLst>
  </p:cSld>
  <p:clrMap bg1="lt1" tx1="dk1" bg2="lt2" tx2="dk2" accent1="accent1" accent2="accent2" accent3="accent3" accent4="accent4" accent5="accent5" accent6="accent6" hlink="hlink" folHlink="folHlink"/>
  <p:sldLayoutIdLst>
    <p:sldLayoutId id="2147484812" r:id="rId1"/>
    <p:sldLayoutId id="2147484813" r:id="rId2"/>
    <p:sldLayoutId id="2147484814" r:id="rId3"/>
    <p:sldLayoutId id="2147484815" r:id="rId4"/>
    <p:sldLayoutId id="2147484816" r:id="rId5"/>
    <p:sldLayoutId id="2147484817" r:id="rId6"/>
    <p:sldLayoutId id="2147484818" r:id="rId7"/>
    <p:sldLayoutId id="2147484819" r:id="rId8"/>
    <p:sldLayoutId id="2147484820" r:id="rId9"/>
    <p:sldLayoutId id="2147484821" r:id="rId10"/>
    <p:sldLayoutId id="2147484822" r:id="rId11"/>
    <p:sldLayoutId id="2147484823" r:id="rId12"/>
    <p:sldLayoutId id="2147484824" r:id="rId13"/>
    <p:sldLayoutId id="2147484825" r:id="rId14"/>
    <p:sldLayoutId id="2147484826" r:id="rId15"/>
    <p:sldLayoutId id="2147484827" r:id="rId16"/>
    <p:sldLayoutId id="2147484828" r:id="rId17"/>
    <p:sldLayoutId id="2147484829" r:id="rId18"/>
    <p:sldLayoutId id="2147484830" r:id="rId19"/>
    <p:sldLayoutId id="2147484831" r:id="rId20"/>
    <p:sldLayoutId id="2147484832" r:id="rId21"/>
    <p:sldLayoutId id="2147484833" r:id="rId22"/>
    <p:sldLayoutId id="2147484834" r:id="rId23"/>
    <p:sldLayoutId id="2147484835" r:id="rId24"/>
    <p:sldLayoutId id="2147484836" r:id="rId25"/>
    <p:sldLayoutId id="2147484837" r:id="rId26"/>
    <p:sldLayoutId id="2147484838" r:id="rId27"/>
    <p:sldLayoutId id="2147484839" r:id="rId28"/>
    <p:sldLayoutId id="2147484840" r:id="rId29"/>
    <p:sldLayoutId id="2147484841" r:id="rId30"/>
    <p:sldLayoutId id="2147484842" r:id="rId31"/>
    <p:sldLayoutId id="2147484843" r:id="rId32"/>
    <p:sldLayoutId id="2147484844" r:id="rId33"/>
    <p:sldLayoutId id="2147484845" r:id="rId34"/>
    <p:sldLayoutId id="2147484846" r:id="rId35"/>
    <p:sldLayoutId id="2147484847" r:id="rId36"/>
    <p:sldLayoutId id="2147484848" r:id="rId37"/>
    <p:sldLayoutId id="2147484849" r:id="rId38"/>
    <p:sldLayoutId id="2147484850" r:id="rId39"/>
    <p:sldLayoutId id="2147484851" r:id="rId40"/>
    <p:sldLayoutId id="2147484852" r:id="rId41"/>
    <p:sldLayoutId id="2147484853"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Title Placeholder 1">
            <a:extLst>
              <a:ext uri="{FF2B5EF4-FFF2-40B4-BE49-F238E27FC236}">
                <a16:creationId xmlns:a16="http://schemas.microsoft.com/office/drawing/2014/main" id="{6D3F2440-DC22-4DE6-A19C-9FB63E757BC9}"/>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3E625B7B-1974-4B7E-BA68-16416B1477F8}"/>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74EC8622-4AE1-455B-90FB-0D68730A8C40}"/>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D100BA2D-8984-4D23-A26D-6D544AAC3C33}"/>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1EB2A1D-42C6-4457-AA9E-64CB10A659E4}"/>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0AA51AE-CF07-4340-9BC2-10DB61D38749}"/>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D2643B-FABA-480A-BD8E-94E6D25EAE0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3BEC0A0-696E-4FE0-8699-C7396237C18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CC0226-48CF-403F-8DAC-F80A19B5392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829E2A3-C1C7-4291-A627-9D8F1357B0E3}"/>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3C89220-70E1-4EC4-9BAD-72594113403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7A49740-F9D5-4029-9DE5-767A7FBB18D4}"/>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B969179-55E0-4699-973B-64D905A1CFDF}"/>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CB48AAB-0E35-4A7D-91D0-85D94E989415}"/>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CFA55EC-6DE8-4314-8483-41C25A71A3A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9E8DCC0-BFE0-4A6D-A318-3B97F945330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0047E51-2413-4FB6-9F99-E0C52A7C9485}"/>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4CB5DF0-3214-498D-BBD0-7B105A1D8BE6}"/>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E673F46-6E99-4961-B601-3166EE94E842}"/>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00A260C-CB1F-4021-8CE8-92C2495ED356}"/>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FB2A311-37E7-46D0-A1D2-A79177036289}"/>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7BCEA79-4A5A-41DE-8049-465291DFE27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7DBEB03-8D00-4B17-B8DF-6601CBD3335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14AD648-7829-429C-8E81-0C2B8CAF283A}"/>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7E1B5E4-D5CC-40A1-9A06-E2E7BA0D987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EAA24A1-0AAF-4D54-8313-D29B52133CBE}"/>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FA46DFB-DF77-43BA-85EB-58B66920F3D7}"/>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EB018E-7798-42CA-8971-55560849553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8B2ABFB-E05B-46BB-91AC-4CBC7EC876F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BDC1D4A-BAD3-462A-965A-5C67C4F832F9}"/>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A01EABD-531D-4B65-8EF8-0E6CD1BE5B7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1812516-DA19-455B-B5E7-0A803B116365}"/>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91309F1-6ADA-4E66-B187-AA96D7366F3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F6209BF-BEBD-48B6-9CA0-58C4A74D798A}"/>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1EE464E-60EE-4166-A675-87FFF6D63BB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63D6A31-A687-4053-852C-8644664D13F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B7E7B76-2960-42F6-94E6-264489ED183E}"/>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B077EF9A-2461-4D5C-B151-CD2719168FA2}"/>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03CE9A45-3D7A-40AB-877C-DC6E1B98F87A}"/>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0309849"/>
      </p:ext>
    </p:extLst>
  </p:cSld>
  <p:clrMap bg1="lt1" tx1="dk1" bg2="lt2" tx2="dk2" accent1="accent1" accent2="accent2" accent3="accent3" accent4="accent4" accent5="accent5" accent6="accent6" hlink="hlink" folHlink="folHlink"/>
  <p:sldLayoutIdLst>
    <p:sldLayoutId id="2147484855" r:id="rId1"/>
    <p:sldLayoutId id="2147484856" r:id="rId2"/>
    <p:sldLayoutId id="2147484857" r:id="rId3"/>
    <p:sldLayoutId id="2147484858" r:id="rId4"/>
    <p:sldLayoutId id="2147484859" r:id="rId5"/>
    <p:sldLayoutId id="2147484860" r:id="rId6"/>
    <p:sldLayoutId id="2147484861" r:id="rId7"/>
    <p:sldLayoutId id="2147484862" r:id="rId8"/>
    <p:sldLayoutId id="2147484863" r:id="rId9"/>
    <p:sldLayoutId id="2147484864" r:id="rId10"/>
    <p:sldLayoutId id="2147484865" r:id="rId11"/>
    <p:sldLayoutId id="2147484866" r:id="rId12"/>
    <p:sldLayoutId id="2147484867" r:id="rId13"/>
    <p:sldLayoutId id="2147484868" r:id="rId14"/>
    <p:sldLayoutId id="2147484869" r:id="rId15"/>
    <p:sldLayoutId id="2147484870" r:id="rId16"/>
    <p:sldLayoutId id="2147484871" r:id="rId17"/>
    <p:sldLayoutId id="2147484872" r:id="rId18"/>
    <p:sldLayoutId id="2147484873" r:id="rId19"/>
    <p:sldLayoutId id="2147484874" r:id="rId20"/>
    <p:sldLayoutId id="2147484875" r:id="rId21"/>
    <p:sldLayoutId id="2147484876" r:id="rId22"/>
    <p:sldLayoutId id="2147484877" r:id="rId23"/>
    <p:sldLayoutId id="2147484878" r:id="rId24"/>
    <p:sldLayoutId id="2147484879" r:id="rId25"/>
    <p:sldLayoutId id="2147484880" r:id="rId26"/>
    <p:sldLayoutId id="2147484881" r:id="rId27"/>
    <p:sldLayoutId id="2147484882" r:id="rId28"/>
    <p:sldLayoutId id="2147484883" r:id="rId29"/>
    <p:sldLayoutId id="2147484884" r:id="rId30"/>
    <p:sldLayoutId id="2147484885" r:id="rId31"/>
    <p:sldLayoutId id="2147484886" r:id="rId32"/>
    <p:sldLayoutId id="2147484887" r:id="rId33"/>
    <p:sldLayoutId id="2147484888" r:id="rId34"/>
    <p:sldLayoutId id="2147484889" r:id="rId35"/>
    <p:sldLayoutId id="2147484890" r:id="rId36"/>
    <p:sldLayoutId id="2147484891" r:id="rId37"/>
    <p:sldLayoutId id="2147484892" r:id="rId38"/>
    <p:sldLayoutId id="2147484893" r:id="rId39"/>
    <p:sldLayoutId id="2147484894" r:id="rId40"/>
    <p:sldLayoutId id="2147484895" r:id="rId41"/>
    <p:sldLayoutId id="2147484896" r:id="rId42"/>
    <p:sldLayoutId id="2147484897" r:id="rId43"/>
    <p:sldLayoutId id="2147484898" r:id="rId44"/>
    <p:sldLayoutId id="2147484899" r:id="rId45"/>
    <p:sldLayoutId id="2147484900" r:id="rId46"/>
    <p:sldLayoutId id="2147484901" r:id="rId47"/>
    <p:sldLayoutId id="2147484902" r:id="rId48"/>
    <p:sldLayoutId id="2147484903" r:id="rId49"/>
    <p:sldLayoutId id="2147484904" r:id="rId50"/>
    <p:sldLayoutId id="2147484905" r:id="rId51"/>
    <p:sldLayoutId id="2147484906" r:id="rId52"/>
    <p:sldLayoutId id="2147484907" r:id="rId53"/>
    <p:sldLayoutId id="2147484908" r:id="rId54"/>
    <p:sldLayoutId id="2147484909" r:id="rId55"/>
    <p:sldLayoutId id="2147484910" r:id="rId56"/>
    <p:sldLayoutId id="2147484911" r:id="rId57"/>
    <p:sldLayoutId id="2147484912" r:id="rId58"/>
    <p:sldLayoutId id="2147484913"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Box 33">
            <a:extLst>
              <a:ext uri="{FF2B5EF4-FFF2-40B4-BE49-F238E27FC236}">
                <a16:creationId xmlns:a16="http://schemas.microsoft.com/office/drawing/2014/main" id="{3D3CE7A2-0233-4616-A5C4-55DE21BC5647}"/>
              </a:ext>
            </a:extLst>
          </p:cNvPr>
          <p:cNvSpPr txBox="1"/>
          <p:nvPr>
            <p:extLst>
              <p:ext uri="{1162E1C5-73C7-4A58-AE30-91384D911F3F}">
                <p184:classification xmlns:p184="http://schemas.microsoft.com/office/powerpoint/2018/4/main" val="ftr"/>
              </p:ext>
            </p:extLst>
          </p:nvPr>
        </p:nvSpPr>
        <p:spPr>
          <a:xfrm>
            <a:off x="584200" y="6412375"/>
            <a:ext cx="160496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Microsoft Federal-Confidential</a:t>
            </a:r>
          </a:p>
        </p:txBody>
      </p:sp>
    </p:spTree>
    <p:extLst>
      <p:ext uri="{BB962C8B-B14F-4D97-AF65-F5344CB8AC3E}">
        <p14:creationId xmlns:p14="http://schemas.microsoft.com/office/powerpoint/2010/main" val="1623667570"/>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126" r:id="rId15"/>
    <p:sldLayoutId id="2147484127" r:id="rId16"/>
    <p:sldLayoutId id="2147484128" r:id="rId17"/>
    <p:sldLayoutId id="2147484129" r:id="rId18"/>
    <p:sldLayoutId id="2147484130" r:id="rId19"/>
    <p:sldLayoutId id="2147484131" r:id="rId20"/>
    <p:sldLayoutId id="2147484132" r:id="rId21"/>
    <p:sldLayoutId id="2147484133" r:id="rId22"/>
    <p:sldLayoutId id="2147484134" r:id="rId23"/>
    <p:sldLayoutId id="2147484135" r:id="rId24"/>
    <p:sldLayoutId id="2147484136" r:id="rId25"/>
    <p:sldLayoutId id="2147484137" r:id="rId26"/>
    <p:sldLayoutId id="2147484138" r:id="rId27"/>
    <p:sldLayoutId id="2147484139" r:id="rId28"/>
    <p:sldLayoutId id="2147484140" r:id="rId29"/>
    <p:sldLayoutId id="2147484141" r:id="rId30"/>
    <p:sldLayoutId id="2147484142" r:id="rId31"/>
    <p:sldLayoutId id="2147484143" r:id="rId32"/>
    <p:sldLayoutId id="2147484144" r:id="rId33"/>
    <p:sldLayoutId id="2147484145" r:id="rId34"/>
    <p:sldLayoutId id="2147484146" r:id="rId35"/>
    <p:sldLayoutId id="2147484147" r:id="rId36"/>
    <p:sldLayoutId id="2147484148" r:id="rId37"/>
    <p:sldLayoutId id="2147484149" r:id="rId38"/>
    <p:sldLayoutId id="2147484150" r:id="rId39"/>
    <p:sldLayoutId id="2147484243"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7419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EA72D21C-AAD9-4537-B957-7DD8C7AFCE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3385893738"/>
      </p:ext>
    </p:extLst>
  </p:cSld>
  <p:clrMap bg1="lt1" tx1="dk1" bg2="lt2" tx2="dk2" accent1="accent1" accent2="accent2" accent3="accent3" accent4="accent4" accent5="accent5" accent6="accent6" hlink="hlink" folHlink="folHlink"/>
  <p:sldLayoutIdLst>
    <p:sldLayoutId id="2147484915" r:id="rId1"/>
    <p:sldLayoutId id="2147484916" r:id="rId2"/>
    <p:sldLayoutId id="2147484917" r:id="rId3"/>
    <p:sldLayoutId id="2147484918" r:id="rId4"/>
    <p:sldLayoutId id="2147484919" r:id="rId5"/>
    <p:sldLayoutId id="2147484920" r:id="rId6"/>
    <p:sldLayoutId id="2147484921" r:id="rId7"/>
    <p:sldLayoutId id="2147484922" r:id="rId8"/>
    <p:sldLayoutId id="2147484923" r:id="rId9"/>
    <p:sldLayoutId id="2147484924" r:id="rId10"/>
    <p:sldLayoutId id="2147484925" r:id="rId11"/>
    <p:sldLayoutId id="2147484926" r:id="rId12"/>
    <p:sldLayoutId id="2147484927" r:id="rId13"/>
    <p:sldLayoutId id="2147484928" r:id="rId14"/>
    <p:sldLayoutId id="2147484929" r:id="rId15"/>
    <p:sldLayoutId id="2147484930" r:id="rId16"/>
    <p:sldLayoutId id="2147484931" r:id="rId17"/>
    <p:sldLayoutId id="2147484932" r:id="rId18"/>
    <p:sldLayoutId id="2147484933" r:id="rId19"/>
    <p:sldLayoutId id="2147484934" r:id="rId20"/>
    <p:sldLayoutId id="2147484935" r:id="rId21"/>
    <p:sldLayoutId id="2147484936" r:id="rId22"/>
    <p:sldLayoutId id="2147484937" r:id="rId23"/>
    <p:sldLayoutId id="2147484938" r:id="rId24"/>
    <p:sldLayoutId id="2147484943" r:id="rId25"/>
  </p:sldLayoutIdLst>
  <p:transition>
    <p:fade/>
  </p:transition>
  <p:hf sldNum="0" hdr="0" ftr="0" dt="0"/>
  <p:txStyles>
    <p:titleStyle>
      <a:lvl1pPr algn="l" defTabSz="932742" rtl="0" eaLnBrk="1" latinLnBrk="0" hangingPunct="1">
        <a:lnSpc>
          <a:spcPct val="100000"/>
        </a:lnSpc>
        <a:spcBef>
          <a:spcPct val="0"/>
        </a:spcBef>
        <a:buNone/>
        <a:defRPr lang="en-US" sz="30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9863" marR="0" indent="-169863" algn="l" defTabSz="932742" rtl="0" eaLnBrk="1" fontAlgn="auto" latinLnBrk="0" hangingPunct="1">
        <a:lnSpc>
          <a:spcPct val="100000"/>
        </a:lnSpc>
        <a:spcBef>
          <a:spcPct val="20000"/>
        </a:spcBef>
        <a:spcAft>
          <a:spcPts val="0"/>
        </a:spcAft>
        <a:buClr>
          <a:schemeClr val="accent1"/>
        </a:buClr>
        <a:buSzPct val="10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00050" marR="0" indent="-171450" algn="l" defTabSz="932742" rtl="0" eaLnBrk="1" fontAlgn="auto" latinLnBrk="0" hangingPunct="1">
        <a:lnSpc>
          <a:spcPct val="100000"/>
        </a:lnSpc>
        <a:spcBef>
          <a:spcPct val="20000"/>
        </a:spcBef>
        <a:spcAft>
          <a:spcPts val="0"/>
        </a:spcAft>
        <a:buClrTx/>
        <a:buSzPct val="100000"/>
        <a:buFont typeface="Arial" panose="020B0604020202020204" pitchFamily="34" charset="0"/>
        <a:buChar char="•"/>
        <a:tabLst/>
        <a:defRPr sz="1600" kern="1200" spc="0" baseline="0">
          <a:gradFill>
            <a:gsLst>
              <a:gs pos="1250">
                <a:schemeClr val="tx1"/>
              </a:gs>
              <a:gs pos="100000">
                <a:schemeClr val="tx1"/>
              </a:gs>
            </a:gsLst>
            <a:lin ang="5400000" scaled="0"/>
          </a:gradFill>
          <a:latin typeface="+mn-lt"/>
          <a:ea typeface="+mn-ea"/>
          <a:cs typeface="+mn-cs"/>
        </a:defRPr>
      </a:lvl2pPr>
      <a:lvl3pPr marL="630238" marR="0" indent="-173038" algn="l" defTabSz="932742" rtl="0" eaLnBrk="1" fontAlgn="auto" latinLnBrk="0" hangingPunct="1">
        <a:lnSpc>
          <a:spcPct val="100000"/>
        </a:lnSpc>
        <a:spcBef>
          <a:spcPct val="20000"/>
        </a:spcBef>
        <a:spcAft>
          <a:spcPts val="0"/>
        </a:spcAft>
        <a:buClrTx/>
        <a:buSzPct val="90000"/>
        <a:buFont typeface="Courier New" panose="02070309020205020404" pitchFamily="49" charset="0"/>
        <a:buChar char="o"/>
        <a:tabLst/>
        <a:defRPr sz="1400" kern="1200" spc="0" baseline="0">
          <a:gradFill>
            <a:gsLst>
              <a:gs pos="1250">
                <a:schemeClr val="tx1"/>
              </a:gs>
              <a:gs pos="100000">
                <a:schemeClr val="tx1"/>
              </a:gs>
            </a:gsLst>
            <a:lin ang="5400000" scaled="0"/>
          </a:gradFill>
          <a:latin typeface="+mn-lt"/>
          <a:ea typeface="+mn-ea"/>
          <a:cs typeface="+mn-cs"/>
        </a:defRPr>
      </a:lvl3pPr>
      <a:lvl4pPr marL="798513" marR="0" indent="-136525" algn="l" defTabSz="932742" rtl="0" eaLnBrk="1" fontAlgn="auto" latinLnBrk="0" hangingPunct="1">
        <a:lnSpc>
          <a:spcPct val="100000"/>
        </a:lnSpc>
        <a:spcBef>
          <a:spcPct val="20000"/>
        </a:spcBef>
        <a:spcAft>
          <a:spcPts val="0"/>
        </a:spcAft>
        <a:buClr>
          <a:schemeClr val="accent1"/>
        </a:buClr>
        <a:buSzPct val="100000"/>
        <a:buFont typeface="Calibri" panose="020F050202020403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4pPr>
      <a:lvl5pPr marL="968375" marR="0" indent="-112713"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accen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BECF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558C18-5F50-4303-A21D-152033636901}"/>
              </a:ext>
            </a:extLst>
          </p:cNvPr>
          <p:cNvSpPr>
            <a:spLocks noGrp="1"/>
          </p:cNvSpPr>
          <p:nvPr>
            <p:ph type="title"/>
          </p:nvPr>
        </p:nvSpPr>
        <p:spPr>
          <a:xfrm>
            <a:off x="381000" y="365611"/>
            <a:ext cx="5280933" cy="553998"/>
          </a:xfrm>
          <a:prstGeom prst="rect">
            <a:avLst/>
          </a:prstGeom>
        </p:spPr>
        <p:txBody>
          <a:bodyPr vert="horz" wrap="none" lIns="91440" tIns="45720" rIns="91440" bIns="45720" rtlCol="0" anchor="ctr">
            <a:spAutoFit/>
          </a:bodyPr>
          <a:lstStyle/>
          <a:p>
            <a:r>
              <a:rPr lang="en-US"/>
              <a:t>Click to edit Master title style</a:t>
            </a:r>
          </a:p>
        </p:txBody>
      </p:sp>
      <p:sp>
        <p:nvSpPr>
          <p:cNvPr id="3" name="Text Placeholder 2">
            <a:extLst>
              <a:ext uri="{FF2B5EF4-FFF2-40B4-BE49-F238E27FC236}">
                <a16:creationId xmlns:a16="http://schemas.microsoft.com/office/drawing/2014/main" id="{986D7268-E1AB-4984-9D99-6DCDE08722BD}"/>
              </a:ext>
            </a:extLst>
          </p:cNvPr>
          <p:cNvSpPr>
            <a:spLocks noGrp="1"/>
          </p:cNvSpPr>
          <p:nvPr>
            <p:ph type="body" idx="1"/>
          </p:nvPr>
        </p:nvSpPr>
        <p:spPr>
          <a:xfrm>
            <a:off x="381000" y="1654575"/>
            <a:ext cx="11430000" cy="48224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F0142-147F-4036-BE82-FE1FB3A325A1}"/>
              </a:ext>
            </a:extLst>
          </p:cNvPr>
          <p:cNvSpPr>
            <a:spLocks noGrp="1"/>
          </p:cNvSpPr>
          <p:nvPr>
            <p:ph type="dt" sz="half" idx="2"/>
          </p:nvPr>
        </p:nvSpPr>
        <p:spPr>
          <a:xfrm>
            <a:off x="10258425" y="6557348"/>
            <a:ext cx="810253" cy="230832"/>
          </a:xfrm>
          <a:prstGeom prst="rect">
            <a:avLst/>
          </a:prstGeom>
        </p:spPr>
        <p:txBody>
          <a:bodyPr vert="horz" wrap="square" lIns="91440" tIns="45720" rIns="91440" bIns="45720" rtlCol="0" anchor="ctr">
            <a:spAutoFit/>
          </a:bodyPr>
          <a:lstStyle>
            <a:lvl1pPr algn="r">
              <a:lnSpc>
                <a:spcPct val="100000"/>
              </a:lnSpc>
              <a:defRPr sz="900">
                <a:solidFill>
                  <a:schemeClr val="tx1">
                    <a:tint val="75000"/>
                  </a:schemeClr>
                </a:solidFill>
                <a:latin typeface="Segoe UI" panose="020B0502040204020203" pitchFamily="34" charset="0"/>
                <a:cs typeface="Segoe UI" panose="020B0502040204020203" pitchFamily="34" charset="0"/>
              </a:defRPr>
            </a:lvl1pPr>
          </a:lstStyle>
          <a:p>
            <a:fld id="{51DADF09-0A6D-4DED-9915-0B8601B195A4}" type="datetime1">
              <a:rPr lang="en-US" smtClean="0"/>
              <a:t>12/13/22</a:t>
            </a:fld>
            <a:endParaRPr lang="en-US"/>
          </a:p>
        </p:txBody>
      </p:sp>
      <p:sp>
        <p:nvSpPr>
          <p:cNvPr id="5" name="Footer Placeholder 4">
            <a:extLst>
              <a:ext uri="{FF2B5EF4-FFF2-40B4-BE49-F238E27FC236}">
                <a16:creationId xmlns:a16="http://schemas.microsoft.com/office/drawing/2014/main" id="{666D454A-5293-4E6B-B41C-E2A01D27F920}"/>
              </a:ext>
            </a:extLst>
          </p:cNvPr>
          <p:cNvSpPr>
            <a:spLocks noGrp="1"/>
          </p:cNvSpPr>
          <p:nvPr>
            <p:ph type="ftr" sz="quarter" idx="3"/>
          </p:nvPr>
        </p:nvSpPr>
        <p:spPr>
          <a:xfrm>
            <a:off x="381000" y="6557348"/>
            <a:ext cx="9651963" cy="230832"/>
          </a:xfrm>
          <a:prstGeom prst="rect">
            <a:avLst/>
          </a:prstGeom>
        </p:spPr>
        <p:txBody>
          <a:bodyPr vert="horz" wrap="square" lIns="91440" tIns="45720" rIns="91440" bIns="45720" rtlCol="0" anchor="ctr">
            <a:spAutoFit/>
          </a:bodyPr>
          <a:lstStyle>
            <a:lvl1pPr algn="l">
              <a:lnSpc>
                <a:spcPct val="100000"/>
              </a:lnSpc>
              <a:defRPr sz="900">
                <a:solidFill>
                  <a:schemeClr val="tx1">
                    <a:tint val="75000"/>
                  </a:schemeClr>
                </a:solidFill>
                <a:latin typeface="Segoe UI" panose="020B0502040204020203" pitchFamily="34" charset="0"/>
                <a:cs typeface="Segoe UI" panose="020B0502040204020203" pitchFamily="34" charset="0"/>
              </a:defRPr>
            </a:lvl1pPr>
          </a:lstStyle>
          <a:p>
            <a:r>
              <a:rPr lang="en-US"/>
              <a:t>Microsoft Proprietary and Confidential</a:t>
            </a:r>
          </a:p>
        </p:txBody>
      </p:sp>
      <p:sp>
        <p:nvSpPr>
          <p:cNvPr id="6" name="Slide Number Placeholder 5">
            <a:extLst>
              <a:ext uri="{FF2B5EF4-FFF2-40B4-BE49-F238E27FC236}">
                <a16:creationId xmlns:a16="http://schemas.microsoft.com/office/drawing/2014/main" id="{7E24519A-526B-4D97-9FE0-88A60D3F1F09}"/>
              </a:ext>
            </a:extLst>
          </p:cNvPr>
          <p:cNvSpPr>
            <a:spLocks noGrp="1"/>
          </p:cNvSpPr>
          <p:nvPr>
            <p:ph type="sldNum" sz="quarter" idx="4"/>
          </p:nvPr>
        </p:nvSpPr>
        <p:spPr>
          <a:xfrm>
            <a:off x="11479025" y="6557348"/>
            <a:ext cx="327333" cy="230832"/>
          </a:xfrm>
          <a:prstGeom prst="rect">
            <a:avLst/>
          </a:prstGeom>
        </p:spPr>
        <p:txBody>
          <a:bodyPr vert="horz" wrap="square" lIns="91440" tIns="45720" rIns="91440" bIns="45720" rtlCol="0" anchor="ctr">
            <a:spAutoFit/>
          </a:bodyPr>
          <a:lstStyle>
            <a:lvl1pPr algn="r">
              <a:lnSpc>
                <a:spcPct val="100000"/>
              </a:lnSpc>
              <a:defRPr sz="900">
                <a:solidFill>
                  <a:schemeClr val="tx1">
                    <a:tint val="75000"/>
                  </a:schemeClr>
                </a:solidFill>
                <a:latin typeface="Segoe UI" panose="020B0502040204020203" pitchFamily="34" charset="0"/>
                <a:cs typeface="Segoe UI" panose="020B0502040204020203" pitchFamily="34" charset="0"/>
              </a:defRPr>
            </a:lvl1pPr>
          </a:lstStyle>
          <a:p>
            <a:fld id="{FB92C466-0C22-496C-B246-DF078D9536F6}" type="slidenum">
              <a:rPr lang="en-US" smtClean="0"/>
              <a:pPr/>
              <a:t>‹#›</a:t>
            </a:fld>
            <a:endParaRPr lang="en-US"/>
          </a:p>
        </p:txBody>
      </p:sp>
    </p:spTree>
    <p:extLst>
      <p:ext uri="{BB962C8B-B14F-4D97-AF65-F5344CB8AC3E}">
        <p14:creationId xmlns:p14="http://schemas.microsoft.com/office/powerpoint/2010/main" val="2277704569"/>
      </p:ext>
    </p:extLst>
  </p:cSld>
  <p:clrMap bg1="lt1" tx1="dk1" bg2="lt2" tx2="dk2" accent1="accent1" accent2="accent2" accent3="accent3" accent4="accent4" accent5="accent5" accent6="accent6" hlink="hlink" folHlink="folHlink"/>
  <p:sldLayoutIdLst>
    <p:sldLayoutId id="2147484940" r:id="rId1"/>
    <p:sldLayoutId id="2147484941"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100000"/>
        </a:lnSpc>
        <a:spcBef>
          <a:spcPct val="0"/>
        </a:spcBef>
        <a:buNone/>
        <a:defRPr sz="3000" kern="1200">
          <a:solidFill>
            <a:schemeClr val="tx1"/>
          </a:solidFill>
          <a:latin typeface="Segoe UI Semibold" panose="020B0702040204020203" pitchFamily="34" charset="0"/>
          <a:ea typeface="+mj-ea"/>
          <a:cs typeface="Segoe UI Semibold" panose="020B0702040204020203" pitchFamily="34" charset="0"/>
        </a:defRPr>
      </a:lvl1pPr>
    </p:titleStyle>
    <p:bodyStyle>
      <a:lvl1pPr marL="0" indent="0" algn="l" defTabSz="914400" rtl="0" eaLnBrk="1" latinLnBrk="0" hangingPunct="1">
        <a:lnSpc>
          <a:spcPct val="100000"/>
        </a:lnSpc>
        <a:spcBef>
          <a:spcPts val="1800"/>
        </a:spcBef>
        <a:buFont typeface="Arial" panose="020B0604020202020204" pitchFamily="34" charset="0"/>
        <a:buNone/>
        <a:defRPr sz="2000" kern="1200">
          <a:solidFill>
            <a:schemeClr val="tx1"/>
          </a:solidFill>
          <a:latin typeface="Segoe UI Semibold" panose="020B0702040204020203" pitchFamily="34" charset="0"/>
          <a:ea typeface="+mn-ea"/>
          <a:cs typeface="Segoe UI Semibold" panose="020B0702040204020203" pitchFamily="34" charset="0"/>
        </a:defRPr>
      </a:lvl1pPr>
      <a:lvl2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2pPr>
      <a:lvl3pPr marL="176213" indent="-176213" algn="l" defTabSz="914400" rtl="0" eaLnBrk="1" latinLnBrk="0" hangingPunct="1">
        <a:lnSpc>
          <a:spcPct val="100000"/>
        </a:lnSpc>
        <a:spcBef>
          <a:spcPts val="500"/>
        </a:spcBef>
        <a:buClr>
          <a:srgbClr val="027ACC"/>
        </a:buClr>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76213" indent="-176213" algn="l" defTabSz="914400" rtl="0" eaLnBrk="1" latinLnBrk="0" hangingPunct="1">
        <a:lnSpc>
          <a:spcPct val="100000"/>
        </a:lnSpc>
        <a:spcBef>
          <a:spcPts val="500"/>
        </a:spcBef>
        <a:buClr>
          <a:srgbClr val="027ACC"/>
        </a:buClr>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176213" indent="-176213" algn="l" defTabSz="914400" rtl="0" eaLnBrk="1" latinLnBrk="0" hangingPunct="1">
        <a:lnSpc>
          <a:spcPct val="100000"/>
        </a:lnSpc>
        <a:spcBef>
          <a:spcPts val="500"/>
        </a:spcBef>
        <a:buClr>
          <a:srgbClr val="027ACC"/>
        </a:buClr>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p15:clr>
            <a:srgbClr val="F26B43"/>
          </p15:clr>
        </p15:guide>
        <p15:guide id="2" pos="7440">
          <p15:clr>
            <a:srgbClr val="F26B43"/>
          </p15:clr>
        </p15:guide>
        <p15:guide id="3" orient="horz" pos="4080">
          <p15:clr>
            <a:srgbClr val="F26B43"/>
          </p15:clr>
        </p15:guide>
        <p15:guide id="4"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378.xml"/><Relationship Id="rId5" Type="http://schemas.openxmlformats.org/officeDocument/2006/relationships/image" Target="../media/image93.png"/><Relationship Id="rId4" Type="http://schemas.openxmlformats.org/officeDocument/2006/relationships/image" Target="../media/image9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7.svg"/><Relationship Id="rId7" Type="http://schemas.openxmlformats.org/officeDocument/2006/relationships/image" Target="../media/image119.svg"/><Relationship Id="rId2" Type="http://schemas.openxmlformats.org/officeDocument/2006/relationships/image" Target="../media/image109.png"/><Relationship Id="rId1" Type="http://schemas.openxmlformats.org/officeDocument/2006/relationships/slideLayout" Target="../slideLayouts/slideLayout35.xml"/><Relationship Id="rId6" Type="http://schemas.openxmlformats.org/officeDocument/2006/relationships/image" Target="../media/image113.png"/><Relationship Id="rId5" Type="http://schemas.openxmlformats.org/officeDocument/2006/relationships/image" Target="../media/image118.svg"/><Relationship Id="rId4" Type="http://schemas.openxmlformats.org/officeDocument/2006/relationships/image" Target="../media/image1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slides/_rels/slide2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1.png"/><Relationship Id="rId7"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95.png"/></Relationships>
</file>

<file path=ppt/slides/_rels/slide30.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8.png"/><Relationship Id="rId7" Type="http://schemas.openxmlformats.org/officeDocument/2006/relationships/image" Target="../media/image131.png"/><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microsoft.com/office/2007/relationships/hdphoto" Target="../media/hdphoto1.wdp"/><Relationship Id="rId11" Type="http://schemas.microsoft.com/office/2007/relationships/hdphoto" Target="../media/hdphoto2.wdp"/><Relationship Id="rId5" Type="http://schemas.openxmlformats.org/officeDocument/2006/relationships/image" Target="../media/image130.png"/><Relationship Id="rId10" Type="http://schemas.openxmlformats.org/officeDocument/2006/relationships/image" Target="../media/image134.png"/><Relationship Id="rId4" Type="http://schemas.openxmlformats.org/officeDocument/2006/relationships/image" Target="../media/image129.svg"/><Relationship Id="rId9" Type="http://schemas.openxmlformats.org/officeDocument/2006/relationships/image" Target="../media/image1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136.svg"/><Relationship Id="rId9" Type="http://schemas.openxmlformats.org/officeDocument/2006/relationships/image" Target="../media/image1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144.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hyperlink" Target="https://keda.sh/" TargetMode="External"/><Relationship Id="rId7" Type="http://schemas.openxmlformats.org/officeDocument/2006/relationships/image" Target="../media/image147.tiff"/><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46.sv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hyperlink" Target="https://dapr.io/" TargetMode="External"/><Relationship Id="rId9" Type="http://schemas.openxmlformats.org/officeDocument/2006/relationships/image" Target="../media/image149.png"/></Relationships>
</file>

<file path=ppt/slides/_rels/slide4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32.xml"/><Relationship Id="rId6" Type="http://schemas.openxmlformats.org/officeDocument/2006/relationships/image" Target="../media/image157.emf"/><Relationship Id="rId5" Type="http://schemas.openxmlformats.org/officeDocument/2006/relationships/image" Target="../media/image156.png"/><Relationship Id="rId4" Type="http://schemas.openxmlformats.org/officeDocument/2006/relationships/image" Target="../media/image155.tiff"/></Relationships>
</file>

<file path=ppt/slides/_rels/slide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4.svg"/><Relationship Id="rId7" Type="http://schemas.openxmlformats.org/officeDocument/2006/relationships/image" Target="../media/image159.png"/><Relationship Id="rId2" Type="http://schemas.openxmlformats.org/officeDocument/2006/relationships/image" Target="../media/image153.png"/><Relationship Id="rId1" Type="http://schemas.openxmlformats.org/officeDocument/2006/relationships/slideLayout" Target="../slideLayouts/slideLayout32.xml"/><Relationship Id="rId6" Type="http://schemas.openxmlformats.org/officeDocument/2006/relationships/image" Target="../media/image157.emf"/><Relationship Id="rId5" Type="http://schemas.openxmlformats.org/officeDocument/2006/relationships/image" Target="../media/image156.png"/><Relationship Id="rId4" Type="http://schemas.openxmlformats.org/officeDocument/2006/relationships/image" Target="../media/image158.tiff"/></Relationships>
</file>

<file path=ppt/slides/_rels/slide51.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05C2-BACF-4F1B-BBB8-53CFD4CAFE76}"/>
              </a:ext>
            </a:extLst>
          </p:cNvPr>
          <p:cNvSpPr>
            <a:spLocks noGrp="1"/>
          </p:cNvSpPr>
          <p:nvPr>
            <p:ph type="title"/>
          </p:nvPr>
        </p:nvSpPr>
        <p:spPr>
          <a:xfrm>
            <a:off x="584200" y="2795112"/>
            <a:ext cx="9144000" cy="738664"/>
          </a:xfrm>
        </p:spPr>
        <p:txBody>
          <a:bodyPr/>
          <a:lstStyle/>
          <a:p>
            <a:r>
              <a:rPr lang="en-US" sz="4800" dirty="0">
                <a:gradFill>
                  <a:gsLst>
                    <a:gs pos="28775">
                      <a:schemeClr val="tx1"/>
                    </a:gs>
                    <a:gs pos="70000">
                      <a:schemeClr val="tx1"/>
                    </a:gs>
                  </a:gsLst>
                  <a:lin ang="5400000" scaled="0"/>
                </a:gradFill>
                <a:cs typeface="Segoe UI"/>
              </a:rPr>
              <a:t>Invincible Apps with </a:t>
            </a:r>
            <a:r>
              <a:rPr lang="en-US" sz="4800" dirty="0" err="1">
                <a:gradFill>
                  <a:gsLst>
                    <a:gs pos="28775">
                      <a:schemeClr val="tx1"/>
                    </a:gs>
                    <a:gs pos="70000">
                      <a:schemeClr val="tx1"/>
                    </a:gs>
                  </a:gsLst>
                  <a:lin ang="5400000" scaled="0"/>
                </a:gradFill>
                <a:cs typeface="Segoe UI"/>
              </a:rPr>
              <a:t>Dapr</a:t>
            </a:r>
            <a:endParaRPr lang="en-US" sz="4800" dirty="0">
              <a:gradFill>
                <a:gsLst>
                  <a:gs pos="28775">
                    <a:schemeClr val="tx1"/>
                  </a:gs>
                  <a:gs pos="70000">
                    <a:schemeClr val="tx1"/>
                  </a:gs>
                </a:gsLst>
                <a:lin ang="5400000" scaled="0"/>
              </a:gradFill>
              <a:cs typeface="Segoe UI"/>
            </a:endParaRPr>
          </a:p>
        </p:txBody>
      </p:sp>
      <p:sp>
        <p:nvSpPr>
          <p:cNvPr id="7" name="Text Placeholder 6">
            <a:extLst>
              <a:ext uri="{FF2B5EF4-FFF2-40B4-BE49-F238E27FC236}">
                <a16:creationId xmlns:a16="http://schemas.microsoft.com/office/drawing/2014/main" id="{E5FD1683-E5F3-4FB1-9285-A999FEEB8922}"/>
              </a:ext>
            </a:extLst>
          </p:cNvPr>
          <p:cNvSpPr>
            <a:spLocks noGrp="1"/>
          </p:cNvSpPr>
          <p:nvPr>
            <p:ph type="body" sz="quarter" idx="12"/>
          </p:nvPr>
        </p:nvSpPr>
        <p:spPr>
          <a:xfrm>
            <a:off x="584200" y="3962400"/>
            <a:ext cx="9144000" cy="907941"/>
          </a:xfrm>
        </p:spPr>
        <p:txBody>
          <a:bodyPr/>
          <a:lstStyle/>
          <a:p>
            <a:pPr>
              <a:spcAft>
                <a:spcPts val="600"/>
              </a:spcAft>
            </a:pPr>
            <a:r>
              <a:rPr lang="en-US" dirty="0">
                <a:latin typeface="+mj-lt"/>
              </a:rPr>
              <a:t>Paul Yuknewicz</a:t>
            </a:r>
          </a:p>
          <a:p>
            <a:pPr>
              <a:spcAft>
                <a:spcPts val="600"/>
              </a:spcAft>
            </a:pPr>
            <a:r>
              <a:rPr lang="en-US" sz="1600" dirty="0">
                <a:gradFill>
                  <a:gsLst>
                    <a:gs pos="1250">
                      <a:srgbClr val="FFFFFF"/>
                    </a:gs>
                    <a:gs pos="100000">
                      <a:srgbClr val="FFFFFF"/>
                    </a:gs>
                  </a:gsLst>
                  <a:lin ang="5400000" scaled="0"/>
                </a:gradFill>
                <a:latin typeface="Segoe UI"/>
              </a:rPr>
              <a:t>Head of Product, Azure Serverless</a:t>
            </a:r>
            <a:br>
              <a:rPr lang="en-US" sz="1600" dirty="0">
                <a:gradFill>
                  <a:gsLst>
                    <a:gs pos="1250">
                      <a:srgbClr val="FFFFFF"/>
                    </a:gs>
                    <a:gs pos="100000">
                      <a:srgbClr val="FFFFFF"/>
                    </a:gs>
                  </a:gsLst>
                  <a:lin ang="5400000" scaled="0"/>
                </a:gradFill>
                <a:latin typeface="Segoe UI"/>
              </a:rPr>
            </a:br>
            <a:r>
              <a:rPr lang="en-US" sz="1600" dirty="0">
                <a:gradFill>
                  <a:gsLst>
                    <a:gs pos="1250">
                      <a:srgbClr val="FFFFFF"/>
                    </a:gs>
                    <a:gs pos="100000">
                      <a:srgbClr val="FFFFFF"/>
                    </a:gs>
                  </a:gsLst>
                  <a:lin ang="5400000" scaled="0"/>
                </a:gradFill>
                <a:latin typeface="Segoe UI"/>
              </a:rPr>
              <a:t>Microsoft Corporation</a:t>
            </a:r>
          </a:p>
        </p:txBody>
      </p:sp>
      <p:sp>
        <p:nvSpPr>
          <p:cNvPr id="4" name="Text Placeholder 1">
            <a:extLst>
              <a:ext uri="{FF2B5EF4-FFF2-40B4-BE49-F238E27FC236}">
                <a16:creationId xmlns:a16="http://schemas.microsoft.com/office/drawing/2014/main" id="{140A7675-4440-41BA-A566-CA51578F0C09}"/>
              </a:ext>
            </a:extLst>
          </p:cNvPr>
          <p:cNvSpPr txBox="1">
            <a:spLocks/>
          </p:cNvSpPr>
          <p:nvPr/>
        </p:nvSpPr>
        <p:spPr>
          <a:xfrm>
            <a:off x="857570" y="5202524"/>
            <a:ext cx="1355371" cy="338554"/>
          </a:xfrm>
          <a:prstGeom prst="rect">
            <a:avLst/>
          </a:prstGeom>
        </p:spPr>
        <p:txBody>
          <a:bodyPr wrap="non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@paulyuki99</a:t>
            </a:r>
          </a:p>
        </p:txBody>
      </p:sp>
      <p:pic>
        <p:nvPicPr>
          <p:cNvPr id="9" name="Twitter" descr="Twitter">
            <a:extLst>
              <a:ext uri="{FF2B5EF4-FFF2-40B4-BE49-F238E27FC236}">
                <a16:creationId xmlns:a16="http://schemas.microsoft.com/office/drawing/2014/main" id="{8FB98B1B-308C-4057-B919-EBC9764D07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0614" y="5203523"/>
            <a:ext cx="336556" cy="336556"/>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70BBB5A3-44CC-3159-E879-1DD5E6B09F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1378" y="5236404"/>
            <a:ext cx="297873" cy="270794"/>
          </a:xfrm>
          <a:prstGeom prst="rect">
            <a:avLst/>
          </a:prstGeom>
        </p:spPr>
      </p:pic>
      <p:sp>
        <p:nvSpPr>
          <p:cNvPr id="6" name="Text Placeholder 1">
            <a:extLst>
              <a:ext uri="{FF2B5EF4-FFF2-40B4-BE49-F238E27FC236}">
                <a16:creationId xmlns:a16="http://schemas.microsoft.com/office/drawing/2014/main" id="{B4080AF2-059E-DD8F-3765-6FDF7FDA6573}"/>
              </a:ext>
            </a:extLst>
          </p:cNvPr>
          <p:cNvSpPr txBox="1">
            <a:spLocks/>
          </p:cNvSpPr>
          <p:nvPr/>
        </p:nvSpPr>
        <p:spPr>
          <a:xfrm>
            <a:off x="2509897" y="5202524"/>
            <a:ext cx="4087594" cy="338554"/>
          </a:xfrm>
          <a:prstGeom prst="rect">
            <a:avLst/>
          </a:prstGeom>
        </p:spPr>
        <p:txBody>
          <a:bodyPr wrap="non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linkedin.com/in/paul-yuknewicz-50a91125/</a:t>
            </a:r>
          </a:p>
        </p:txBody>
      </p:sp>
    </p:spTree>
    <p:extLst>
      <p:ext uri="{BB962C8B-B14F-4D97-AF65-F5344CB8AC3E}">
        <p14:creationId xmlns:p14="http://schemas.microsoft.com/office/powerpoint/2010/main" val="245060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196967-65B4-4448-9763-0AECF693EA82}"/>
              </a:ext>
            </a:extLst>
          </p:cNvPr>
          <p:cNvSpPr>
            <a:spLocks noGrp="1"/>
          </p:cNvSpPr>
          <p:nvPr>
            <p:ph type="title"/>
          </p:nvPr>
        </p:nvSpPr>
        <p:spPr>
          <a:xfrm>
            <a:off x="588263" y="2979539"/>
            <a:ext cx="4167887" cy="553998"/>
          </a:xfrm>
        </p:spPr>
        <p:txBody>
          <a:bodyPr/>
          <a:lstStyle/>
          <a:p>
            <a:r>
              <a:rPr lang="en-US" dirty="0"/>
              <a:t>DEMO</a:t>
            </a:r>
          </a:p>
        </p:txBody>
      </p:sp>
      <p:sp>
        <p:nvSpPr>
          <p:cNvPr id="5" name="Text Placeholder 4">
            <a:extLst>
              <a:ext uri="{FF2B5EF4-FFF2-40B4-BE49-F238E27FC236}">
                <a16:creationId xmlns:a16="http://schemas.microsoft.com/office/drawing/2014/main" id="{09E78E04-557A-FD48-2427-7C7910F96656}"/>
              </a:ext>
            </a:extLst>
          </p:cNvPr>
          <p:cNvSpPr>
            <a:spLocks noGrp="1"/>
          </p:cNvSpPr>
          <p:nvPr>
            <p:ph type="body" sz="quarter" idx="12"/>
          </p:nvPr>
        </p:nvSpPr>
        <p:spPr/>
        <p:txBody>
          <a:bodyPr/>
          <a:lstStyle/>
          <a:p>
            <a:r>
              <a:rPr lang="en-US" dirty="0"/>
              <a:t>Lap around </a:t>
            </a:r>
            <a:r>
              <a:rPr lang="en-US" dirty="0" err="1"/>
              <a:t>Dapr</a:t>
            </a:r>
            <a:endParaRPr lang="en-US" dirty="0"/>
          </a:p>
        </p:txBody>
      </p:sp>
    </p:spTree>
    <p:extLst>
      <p:ext uri="{BB962C8B-B14F-4D97-AF65-F5344CB8AC3E}">
        <p14:creationId xmlns:p14="http://schemas.microsoft.com/office/powerpoint/2010/main" val="243525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584-BA21-204E-9615-C792EECE6A25}"/>
              </a:ext>
            </a:extLst>
          </p:cNvPr>
          <p:cNvSpPr>
            <a:spLocks noGrp="1"/>
          </p:cNvSpPr>
          <p:nvPr>
            <p:ph type="title"/>
          </p:nvPr>
        </p:nvSpPr>
        <p:spPr/>
        <p:txBody>
          <a:bodyPr/>
          <a:lstStyle/>
          <a:p>
            <a:r>
              <a:rPr lang="en-US"/>
              <a:t>Resiliency</a:t>
            </a:r>
          </a:p>
        </p:txBody>
      </p:sp>
      <p:sp>
        <p:nvSpPr>
          <p:cNvPr id="3" name="Text Placeholder 2">
            <a:extLst>
              <a:ext uri="{FF2B5EF4-FFF2-40B4-BE49-F238E27FC236}">
                <a16:creationId xmlns:a16="http://schemas.microsoft.com/office/drawing/2014/main" id="{A1DB5E39-E6BC-1845-9455-D185143C99C9}"/>
              </a:ext>
            </a:extLst>
          </p:cNvPr>
          <p:cNvSpPr>
            <a:spLocks noGrp="1"/>
          </p:cNvSpPr>
          <p:nvPr>
            <p:ph type="body" idx="1"/>
          </p:nvPr>
        </p:nvSpPr>
        <p:spPr/>
        <p:txBody>
          <a:bodyPr/>
          <a:lstStyle/>
          <a:p>
            <a:r>
              <a:rPr lang="en-US"/>
              <a:t>Resiliency patterns applied consistently across all Dapr building blocks APIs</a:t>
            </a:r>
          </a:p>
        </p:txBody>
      </p:sp>
    </p:spTree>
    <p:extLst>
      <p:ext uri="{BB962C8B-B14F-4D97-AF65-F5344CB8AC3E}">
        <p14:creationId xmlns:p14="http://schemas.microsoft.com/office/powerpoint/2010/main" val="691409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20402-2AE6-6643-9339-4D98E6ABF657}"/>
              </a:ext>
            </a:extLst>
          </p:cNvPr>
          <p:cNvSpPr>
            <a:spLocks noGrp="1"/>
          </p:cNvSpPr>
          <p:nvPr>
            <p:ph type="title"/>
          </p:nvPr>
        </p:nvSpPr>
        <p:spPr>
          <a:xfrm>
            <a:off x="457200" y="1123122"/>
            <a:ext cx="2743200" cy="567566"/>
          </a:xfrm>
        </p:spPr>
        <p:txBody>
          <a:bodyPr>
            <a:normAutofit/>
          </a:bodyPr>
          <a:lstStyle/>
          <a:p>
            <a:r>
              <a:rPr lang="en-US"/>
              <a:t>Resiliency</a:t>
            </a:r>
          </a:p>
        </p:txBody>
      </p:sp>
      <p:sp>
        <p:nvSpPr>
          <p:cNvPr id="4" name="Content Placeholder 3">
            <a:extLst>
              <a:ext uri="{FF2B5EF4-FFF2-40B4-BE49-F238E27FC236}">
                <a16:creationId xmlns:a16="http://schemas.microsoft.com/office/drawing/2014/main" id="{3D245463-BE5E-794E-A453-2D6B879FD490}"/>
              </a:ext>
            </a:extLst>
          </p:cNvPr>
          <p:cNvSpPr>
            <a:spLocks noGrp="1"/>
          </p:cNvSpPr>
          <p:nvPr>
            <p:ph sz="half" idx="1"/>
          </p:nvPr>
        </p:nvSpPr>
        <p:spPr>
          <a:xfrm>
            <a:off x="457199" y="2142642"/>
            <a:ext cx="4096633" cy="3761754"/>
          </a:xfrm>
        </p:spPr>
        <p:txBody>
          <a:bodyPr>
            <a:normAutofit fontScale="92500" lnSpcReduction="20000"/>
          </a:bodyPr>
          <a:lstStyle/>
          <a:p>
            <a:pPr marL="285750" indent="-285750">
              <a:buFont typeface="Arial" panose="020B0604020202020204" pitchFamily="34" charset="0"/>
              <a:buChar char="•"/>
            </a:pPr>
            <a:r>
              <a:rPr lang="en-US"/>
              <a:t>Introduced in v1.7</a:t>
            </a:r>
          </a:p>
          <a:p>
            <a:pPr marL="285750" indent="-285750">
              <a:buFont typeface="Arial" panose="020B0604020202020204" pitchFamily="34" charset="0"/>
              <a:buChar char="•"/>
            </a:pPr>
            <a:r>
              <a:rPr lang="en-US"/>
              <a:t>Common resiliency patterns can be applied consistently across Dapr building blocks</a:t>
            </a:r>
          </a:p>
          <a:p>
            <a:pPr marL="285750" indent="-285750">
              <a:buFont typeface="Arial" panose="020B0604020202020204" pitchFamily="34" charset="0"/>
              <a:buChar char="•"/>
            </a:pPr>
            <a:r>
              <a:rPr lang="en-US"/>
              <a:t>Decoupled from application code</a:t>
            </a:r>
          </a:p>
          <a:p>
            <a:pPr marL="285750" indent="-285750">
              <a:buFont typeface="Arial" panose="020B0604020202020204" pitchFamily="34" charset="0"/>
              <a:buChar char="•"/>
            </a:pPr>
            <a:r>
              <a:rPr lang="en-US"/>
              <a:t>Compatibility across all component types, service invocation and actors. </a:t>
            </a:r>
          </a:p>
        </p:txBody>
      </p:sp>
      <p:pic>
        <p:nvPicPr>
          <p:cNvPr id="12" name="Picture 11" descr="Text&#10;&#10;Description automatically generated">
            <a:extLst>
              <a:ext uri="{FF2B5EF4-FFF2-40B4-BE49-F238E27FC236}">
                <a16:creationId xmlns:a16="http://schemas.microsoft.com/office/drawing/2014/main" id="{6CF1986C-A584-9544-806A-8595F93D5994}"/>
              </a:ext>
            </a:extLst>
          </p:cNvPr>
          <p:cNvPicPr>
            <a:picLocks noChangeAspect="1"/>
          </p:cNvPicPr>
          <p:nvPr/>
        </p:nvPicPr>
        <p:blipFill>
          <a:blip r:embed="rId3"/>
          <a:stretch>
            <a:fillRect/>
          </a:stretch>
        </p:blipFill>
        <p:spPr>
          <a:xfrm>
            <a:off x="5266459" y="738573"/>
            <a:ext cx="4616202" cy="5826124"/>
          </a:xfrm>
          <a:prstGeom prst="rect">
            <a:avLst/>
          </a:prstGeom>
        </p:spPr>
      </p:pic>
    </p:spTree>
    <p:extLst>
      <p:ext uri="{BB962C8B-B14F-4D97-AF65-F5344CB8AC3E}">
        <p14:creationId xmlns:p14="http://schemas.microsoft.com/office/powerpoint/2010/main" val="2691385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D72C3-E534-3641-BF6A-A12E747FD1C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35E2D49-C243-374B-BD9B-E989F5413F8E}"/>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94DD7682-B1DE-1546-B819-02502255AA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955089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FBB0-C5DE-1D43-A483-B0B577CEE17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181DB23-8DBB-6845-960C-87F56EB3E039}"/>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A61E090-883A-5948-8D37-069624429C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79606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2F07-170E-5747-A804-1AADA191FF1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DB19554-A000-BF44-889B-D72F8626F769}"/>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F3E1186-673A-6847-AE6A-1AC5EB240280}"/>
              </a:ext>
            </a:extLst>
          </p:cNvPr>
          <p:cNvPicPr>
            <a:picLocks noChangeAspect="1"/>
          </p:cNvPicPr>
          <p:nvPr/>
        </p:nvPicPr>
        <p:blipFill>
          <a:blip r:embed="rId3"/>
          <a:stretch>
            <a:fillRect/>
          </a:stretch>
        </p:blipFill>
        <p:spPr>
          <a:xfrm>
            <a:off x="0" y="-159658"/>
            <a:ext cx="12192000" cy="6858000"/>
          </a:xfrm>
          <a:prstGeom prst="rect">
            <a:avLst/>
          </a:prstGeom>
        </p:spPr>
      </p:pic>
      <p:sp>
        <p:nvSpPr>
          <p:cNvPr id="5" name="TextBox 4">
            <a:extLst>
              <a:ext uri="{FF2B5EF4-FFF2-40B4-BE49-F238E27FC236}">
                <a16:creationId xmlns:a16="http://schemas.microsoft.com/office/drawing/2014/main" id="{65EAC6C3-C11B-A741-AAD6-17DC5746ECBB}"/>
              </a:ext>
            </a:extLst>
          </p:cNvPr>
          <p:cNvSpPr txBox="1"/>
          <p:nvPr/>
        </p:nvSpPr>
        <p:spPr>
          <a:xfrm>
            <a:off x="1443385" y="1422682"/>
            <a:ext cx="10163907" cy="3693319"/>
          </a:xfrm>
          <a:prstGeom prst="rect">
            <a:avLst/>
          </a:prstGeom>
          <a:solidFill>
            <a:schemeClr val="accent6">
              <a:lumMod val="50000"/>
            </a:schemeClr>
          </a:solidFill>
        </p:spPr>
        <p:txBody>
          <a:bodyPr wrap="square" lIns="0" tIns="0" rIns="0" bIns="0" rtlCol="0">
            <a:spAutoFit/>
          </a:bodyPr>
          <a:lstStyle/>
          <a:p>
            <a:r>
              <a:rPr lang="en-US" sz="1600" b="0">
                <a:solidFill>
                  <a:srgbClr val="569CD6"/>
                </a:solidFill>
                <a:effectLst/>
                <a:latin typeface="Menlo" panose="020B0609030804020204" pitchFamily="49" charset="0"/>
              </a:rPr>
              <a:t>var</a:t>
            </a:r>
            <a:r>
              <a:rPr lang="en-US" sz="1600" b="0">
                <a:solidFill>
                  <a:srgbClr val="D4D4D4"/>
                </a:solidFill>
                <a:effectLst/>
                <a:latin typeface="Menlo" panose="020B0609030804020204" pitchFamily="49" charset="0"/>
              </a:rPr>
              <a:t> </a:t>
            </a:r>
            <a:r>
              <a:rPr lang="en-US" sz="1600" b="0">
                <a:solidFill>
                  <a:srgbClr val="9CDCFE"/>
                </a:solidFill>
                <a:effectLst/>
                <a:latin typeface="Menlo" panose="020B0609030804020204" pitchFamily="49" charset="0"/>
              </a:rPr>
              <a:t>client</a:t>
            </a:r>
            <a:r>
              <a:rPr lang="en-US" sz="1600" b="0">
                <a:solidFill>
                  <a:srgbClr val="D4D4D4"/>
                </a:solidFill>
                <a:effectLst/>
                <a:latin typeface="Menlo" panose="020B0609030804020204" pitchFamily="49" charset="0"/>
              </a:rPr>
              <a:t> = </a:t>
            </a:r>
            <a:r>
              <a:rPr lang="en-US" sz="1600" b="0">
                <a:solidFill>
                  <a:srgbClr val="569CD6"/>
                </a:solidFill>
                <a:effectLst/>
                <a:latin typeface="Menlo" panose="020B0609030804020204" pitchFamily="49" charset="0"/>
              </a:rPr>
              <a:t>new</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HttpClient</a:t>
            </a:r>
            <a:r>
              <a:rPr lang="en-US" sz="1600" b="0">
                <a:solidFill>
                  <a:srgbClr val="D4D4D4"/>
                </a:solidFill>
                <a:effectLst/>
                <a:latin typeface="Menlo" panose="020B0609030804020204" pitchFamily="49" charset="0"/>
              </a:rPr>
              <a:t>();</a:t>
            </a:r>
          </a:p>
          <a:p>
            <a:br>
              <a:rPr lang="en-US" sz="1600" b="0">
                <a:solidFill>
                  <a:srgbClr val="6A9955"/>
                </a:solidFill>
                <a:effectLst/>
                <a:latin typeface="Menlo" panose="020B0609030804020204" pitchFamily="49" charset="0"/>
              </a:rPr>
            </a:br>
            <a:r>
              <a:rPr lang="en-US" sz="1600" b="0">
                <a:solidFill>
                  <a:srgbClr val="6A9955"/>
                </a:solidFill>
                <a:effectLst/>
                <a:latin typeface="Menlo" panose="020B0609030804020204" pitchFamily="49" charset="0"/>
              </a:rPr>
              <a:t>// 1-line change: </a:t>
            </a:r>
            <a:r>
              <a:rPr lang="en-US" sz="1600" b="0" err="1">
                <a:solidFill>
                  <a:srgbClr val="6A9955"/>
                </a:solidFill>
                <a:effectLst/>
                <a:latin typeface="Menlo" panose="020B0609030804020204" pitchFamily="49" charset="0"/>
              </a:rPr>
              <a:t>Dapr</a:t>
            </a:r>
            <a:r>
              <a:rPr lang="en-US" sz="1600" b="0">
                <a:solidFill>
                  <a:srgbClr val="6A9955"/>
                </a:solidFill>
                <a:effectLst/>
                <a:latin typeface="Menlo" panose="020B0609030804020204" pitchFamily="49" charset="0"/>
              </a:rPr>
              <a:t> app id as part of the header</a:t>
            </a:r>
            <a:endParaRPr lang="en-US" sz="1600" b="0">
              <a:solidFill>
                <a:srgbClr val="D4D4D4"/>
              </a:solidFill>
              <a:effectLst/>
              <a:latin typeface="Menlo" panose="020B0609030804020204" pitchFamily="49" charset="0"/>
            </a:endParaRPr>
          </a:p>
          <a:p>
            <a:r>
              <a:rPr lang="en-US" sz="1600" b="0" err="1">
                <a:solidFill>
                  <a:srgbClr val="9CDCFE"/>
                </a:solidFill>
                <a:effectLst/>
                <a:latin typeface="Menlo" panose="020B0609030804020204" pitchFamily="49" charset="0"/>
              </a:rPr>
              <a:t>client</a:t>
            </a:r>
            <a:r>
              <a:rPr lang="en-US" sz="1600" b="0" err="1">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DefaultRequestHeaders</a:t>
            </a:r>
            <a:r>
              <a:rPr lang="en-US" sz="1600" b="0" err="1">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Add</a:t>
            </a:r>
            <a:r>
              <a:rPr lang="en-US" sz="1600" b="0">
                <a:solidFill>
                  <a:srgbClr val="D4D4D4"/>
                </a:solidFill>
                <a:effectLst/>
                <a:latin typeface="Menlo" panose="020B0609030804020204" pitchFamily="49" charset="0"/>
              </a:rPr>
              <a:t>(</a:t>
            </a:r>
            <a:r>
              <a:rPr lang="en-US" sz="1600" b="0">
                <a:solidFill>
                  <a:srgbClr val="CE9178"/>
                </a:solidFill>
                <a:effectLst/>
                <a:latin typeface="Menlo" panose="020B0609030804020204" pitchFamily="49" charset="0"/>
              </a:rPr>
              <a:t>"</a:t>
            </a:r>
            <a:r>
              <a:rPr lang="en-US" sz="1600" b="0" err="1">
                <a:solidFill>
                  <a:srgbClr val="CE9178"/>
                </a:solidFill>
                <a:effectLst/>
                <a:latin typeface="Menlo" panose="020B0609030804020204" pitchFamily="49" charset="0"/>
              </a:rPr>
              <a:t>dapr</a:t>
            </a:r>
            <a:r>
              <a:rPr lang="en-US" sz="1600" b="0">
                <a:solidFill>
                  <a:srgbClr val="CE9178"/>
                </a:solidFill>
                <a:effectLst/>
                <a:latin typeface="Menlo" panose="020B0609030804020204" pitchFamily="49" charset="0"/>
              </a:rPr>
              <a:t>-app-id"</a:t>
            </a:r>
            <a:r>
              <a:rPr lang="en-US" sz="1600" b="0">
                <a:solidFill>
                  <a:srgbClr val="D4D4D4"/>
                </a:solidFill>
                <a:effectLst/>
                <a:latin typeface="Menlo" panose="020B0609030804020204" pitchFamily="49" charset="0"/>
              </a:rPr>
              <a:t>, </a:t>
            </a:r>
            <a:r>
              <a:rPr lang="en-US" sz="1600" b="0">
                <a:solidFill>
                  <a:srgbClr val="CE9178"/>
                </a:solidFill>
                <a:effectLst/>
                <a:latin typeface="Menlo" panose="020B0609030804020204" pitchFamily="49" charset="0"/>
              </a:rPr>
              <a:t>"order-processor"</a:t>
            </a:r>
            <a:r>
              <a:rPr lang="en-US" sz="1600" b="0">
                <a:solidFill>
                  <a:srgbClr val="D4D4D4"/>
                </a:solidFill>
                <a:effectLst/>
                <a:latin typeface="Menlo" panose="020B0609030804020204" pitchFamily="49" charset="0"/>
              </a:rPr>
              <a:t>);</a:t>
            </a:r>
          </a:p>
          <a:p>
            <a:br>
              <a:rPr lang="en-US" sz="1600" b="0">
                <a:solidFill>
                  <a:srgbClr val="D4D4D4"/>
                </a:solidFill>
                <a:effectLst/>
                <a:latin typeface="Menlo" panose="020B0609030804020204" pitchFamily="49" charset="0"/>
              </a:rPr>
            </a:br>
            <a:r>
              <a:rPr lang="en-US" sz="1600" b="0">
                <a:solidFill>
                  <a:srgbClr val="569CD6"/>
                </a:solidFill>
                <a:effectLst/>
                <a:latin typeface="Menlo" panose="020B0609030804020204" pitchFamily="49" charset="0"/>
              </a:rPr>
              <a:t>var</a:t>
            </a:r>
            <a:r>
              <a:rPr lang="en-US" sz="1600" b="0">
                <a:solidFill>
                  <a:srgbClr val="D4D4D4"/>
                </a:solidFill>
                <a:effectLst/>
                <a:latin typeface="Menlo" panose="020B0609030804020204" pitchFamily="49" charset="0"/>
              </a:rPr>
              <a:t> </a:t>
            </a:r>
            <a:r>
              <a:rPr lang="en-US" sz="1600" b="0">
                <a:solidFill>
                  <a:srgbClr val="9CDCFE"/>
                </a:solidFill>
                <a:effectLst/>
                <a:latin typeface="Menlo" panose="020B0609030804020204" pitchFamily="49" charset="0"/>
              </a:rPr>
              <a:t>order</a:t>
            </a:r>
            <a:r>
              <a:rPr lang="en-US" sz="1600" b="0">
                <a:solidFill>
                  <a:srgbClr val="D4D4D4"/>
                </a:solidFill>
                <a:effectLst/>
                <a:latin typeface="Menlo" panose="020B0609030804020204" pitchFamily="49" charset="0"/>
              </a:rPr>
              <a:t> = </a:t>
            </a:r>
            <a:r>
              <a:rPr lang="en-US" sz="1600" b="0">
                <a:solidFill>
                  <a:srgbClr val="569CD6"/>
                </a:solidFill>
                <a:effectLst/>
                <a:latin typeface="Menlo" panose="020B0609030804020204" pitchFamily="49" charset="0"/>
              </a:rPr>
              <a:t>new</a:t>
            </a:r>
            <a:r>
              <a:rPr lang="en-US" sz="1600" b="0">
                <a:solidFill>
                  <a:srgbClr val="D4D4D4"/>
                </a:solidFill>
                <a:effectLst/>
                <a:latin typeface="Menlo" panose="020B0609030804020204" pitchFamily="49" charset="0"/>
              </a:rPr>
              <a:t> </a:t>
            </a:r>
            <a:r>
              <a:rPr lang="en-US" sz="1600" b="0">
                <a:solidFill>
                  <a:srgbClr val="4EC9B0"/>
                </a:solidFill>
                <a:effectLst/>
                <a:latin typeface="Menlo" panose="020B0609030804020204" pitchFamily="49" charset="0"/>
              </a:rPr>
              <a:t>Order</a:t>
            </a:r>
            <a:r>
              <a:rPr lang="en-US" sz="1600" b="0">
                <a:solidFill>
                  <a:srgbClr val="D4D4D4"/>
                </a:solidFill>
                <a:effectLst/>
                <a:latin typeface="Menlo" panose="020B0609030804020204" pitchFamily="49" charset="0"/>
              </a:rPr>
              <a:t>(</a:t>
            </a:r>
            <a:r>
              <a:rPr lang="en-US" sz="1600" b="0">
                <a:solidFill>
                  <a:srgbClr val="B5CEA8"/>
                </a:solidFill>
                <a:effectLst/>
                <a:latin typeface="Menlo" panose="020B0609030804020204" pitchFamily="49" charset="0"/>
              </a:rPr>
              <a:t>100</a:t>
            </a:r>
            <a:r>
              <a:rPr lang="en-US" sz="1600" b="0">
                <a:solidFill>
                  <a:srgbClr val="D4D4D4"/>
                </a:solidFill>
                <a:effectLst/>
                <a:latin typeface="Menlo" panose="020B0609030804020204" pitchFamily="49" charset="0"/>
              </a:rPr>
              <a:t>);</a:t>
            </a:r>
          </a:p>
          <a:p>
            <a:r>
              <a:rPr lang="en-US" sz="1600" b="0">
                <a:solidFill>
                  <a:srgbClr val="569CD6"/>
                </a:solidFill>
                <a:effectLst/>
                <a:latin typeface="Menlo" panose="020B0609030804020204" pitchFamily="49" charset="0"/>
              </a:rPr>
              <a:t>var</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orderJson</a:t>
            </a:r>
            <a:r>
              <a:rPr lang="en-US" sz="1600" b="0">
                <a:solidFill>
                  <a:srgbClr val="D4D4D4"/>
                </a:solidFill>
                <a:effectLst/>
                <a:latin typeface="Menlo" panose="020B0609030804020204" pitchFamily="49" charset="0"/>
              </a:rPr>
              <a:t> = </a:t>
            </a:r>
            <a:r>
              <a:rPr lang="en-US" sz="1600" b="0" err="1">
                <a:solidFill>
                  <a:srgbClr val="9CDCFE"/>
                </a:solidFill>
                <a:effectLst/>
                <a:latin typeface="Menlo" panose="020B0609030804020204" pitchFamily="49" charset="0"/>
              </a:rPr>
              <a:t>JsonSerializer</a:t>
            </a:r>
            <a:r>
              <a:rPr lang="en-US" sz="1600" b="0" err="1">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Serialize</a:t>
            </a:r>
            <a:r>
              <a:rPr lang="en-US" sz="1600" b="0">
                <a:solidFill>
                  <a:srgbClr val="D4D4D4"/>
                </a:solidFill>
                <a:effectLst/>
                <a:latin typeface="Menlo" panose="020B0609030804020204" pitchFamily="49" charset="0"/>
              </a:rPr>
              <a:t>&lt;</a:t>
            </a:r>
            <a:r>
              <a:rPr lang="en-US" sz="1600" b="0">
                <a:solidFill>
                  <a:srgbClr val="4EC9B0"/>
                </a:solidFill>
                <a:effectLst/>
                <a:latin typeface="Menlo" panose="020B0609030804020204" pitchFamily="49" charset="0"/>
              </a:rPr>
              <a:t>Order</a:t>
            </a:r>
            <a:r>
              <a:rPr lang="en-US" sz="1600" b="0">
                <a:solidFill>
                  <a:srgbClr val="D4D4D4"/>
                </a:solidFill>
                <a:effectLst/>
                <a:latin typeface="Menlo" panose="020B0609030804020204" pitchFamily="49" charset="0"/>
              </a:rPr>
              <a:t>&gt;(</a:t>
            </a:r>
            <a:r>
              <a:rPr lang="en-US" sz="1600" b="0">
                <a:solidFill>
                  <a:srgbClr val="9CDCFE"/>
                </a:solidFill>
                <a:effectLst/>
                <a:latin typeface="Menlo" panose="020B0609030804020204" pitchFamily="49" charset="0"/>
              </a:rPr>
              <a:t>order</a:t>
            </a:r>
            <a:r>
              <a:rPr lang="en-US" sz="1600" b="0">
                <a:solidFill>
                  <a:srgbClr val="D4D4D4"/>
                </a:solidFill>
                <a:effectLst/>
                <a:latin typeface="Menlo" panose="020B0609030804020204" pitchFamily="49" charset="0"/>
              </a:rPr>
              <a:t>);</a:t>
            </a:r>
          </a:p>
          <a:p>
            <a:r>
              <a:rPr lang="en-US" sz="1600" b="0">
                <a:solidFill>
                  <a:srgbClr val="569CD6"/>
                </a:solidFill>
                <a:effectLst/>
                <a:latin typeface="Menlo" panose="020B0609030804020204" pitchFamily="49" charset="0"/>
              </a:rPr>
              <a:t>var</a:t>
            </a:r>
            <a:r>
              <a:rPr lang="en-US" sz="1600" b="0">
                <a:solidFill>
                  <a:srgbClr val="D4D4D4"/>
                </a:solidFill>
                <a:effectLst/>
                <a:latin typeface="Menlo" panose="020B0609030804020204" pitchFamily="49" charset="0"/>
              </a:rPr>
              <a:t> </a:t>
            </a:r>
            <a:r>
              <a:rPr lang="en-US" sz="1600" b="0">
                <a:solidFill>
                  <a:srgbClr val="9CDCFE"/>
                </a:solidFill>
                <a:effectLst/>
                <a:latin typeface="Menlo" panose="020B0609030804020204" pitchFamily="49" charset="0"/>
              </a:rPr>
              <a:t>content</a:t>
            </a:r>
            <a:r>
              <a:rPr lang="en-US" sz="1600" b="0">
                <a:solidFill>
                  <a:srgbClr val="D4D4D4"/>
                </a:solidFill>
                <a:effectLst/>
                <a:latin typeface="Menlo" panose="020B0609030804020204" pitchFamily="49" charset="0"/>
              </a:rPr>
              <a:t> = </a:t>
            </a:r>
            <a:r>
              <a:rPr lang="en-US" sz="1600" b="0">
                <a:solidFill>
                  <a:srgbClr val="569CD6"/>
                </a:solidFill>
                <a:effectLst/>
                <a:latin typeface="Menlo" panose="020B0609030804020204" pitchFamily="49" charset="0"/>
              </a:rPr>
              <a:t>new</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StringContent</a:t>
            </a:r>
            <a:r>
              <a:rPr lang="en-US" sz="1600" b="0">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orderJson</a:t>
            </a:r>
            <a:r>
              <a:rPr lang="en-US" sz="1600" b="0">
                <a:solidFill>
                  <a:srgbClr val="D4D4D4"/>
                </a:solidFill>
                <a:effectLst/>
                <a:latin typeface="Menlo" panose="020B0609030804020204" pitchFamily="49" charset="0"/>
              </a:rPr>
              <a:t>, </a:t>
            </a:r>
            <a:r>
              <a:rPr lang="en-US" sz="1600" b="0">
                <a:solidFill>
                  <a:srgbClr val="4EC9B0"/>
                </a:solidFill>
                <a:effectLst/>
                <a:latin typeface="Menlo" panose="020B0609030804020204" pitchFamily="49" charset="0"/>
              </a:rPr>
              <a:t>Encoding</a:t>
            </a:r>
            <a:r>
              <a:rPr lang="en-US" sz="1600" b="0">
                <a:solidFill>
                  <a:srgbClr val="D4D4D4"/>
                </a:solidFill>
                <a:effectLst/>
                <a:latin typeface="Menlo" panose="020B0609030804020204" pitchFamily="49" charset="0"/>
              </a:rPr>
              <a:t>.</a:t>
            </a:r>
            <a:r>
              <a:rPr lang="en-US" sz="1600" b="0">
                <a:solidFill>
                  <a:srgbClr val="9CDCFE"/>
                </a:solidFill>
                <a:effectLst/>
                <a:latin typeface="Menlo" panose="020B0609030804020204" pitchFamily="49" charset="0"/>
              </a:rPr>
              <a:t>UTF8</a:t>
            </a:r>
            <a:r>
              <a:rPr lang="en-US" sz="1600" b="0">
                <a:solidFill>
                  <a:srgbClr val="D4D4D4"/>
                </a:solidFill>
                <a:effectLst/>
                <a:latin typeface="Menlo" panose="020B0609030804020204" pitchFamily="49" charset="0"/>
              </a:rPr>
              <a:t>, </a:t>
            </a:r>
            <a:r>
              <a:rPr lang="en-US" sz="1600" b="0">
                <a:solidFill>
                  <a:srgbClr val="CE9178"/>
                </a:solidFill>
                <a:effectLst/>
                <a:latin typeface="Menlo" panose="020B0609030804020204" pitchFamily="49" charset="0"/>
              </a:rPr>
              <a:t>"application/json"</a:t>
            </a:r>
            <a:r>
              <a:rPr lang="en-US" sz="1600" b="0">
                <a:solidFill>
                  <a:srgbClr val="D4D4D4"/>
                </a:solidFill>
                <a:effectLst/>
                <a:latin typeface="Menlo" panose="020B0609030804020204" pitchFamily="49" charset="0"/>
              </a:rPr>
              <a:t>);</a:t>
            </a:r>
          </a:p>
          <a:p>
            <a:br>
              <a:rPr lang="en-US" sz="1600" b="0">
                <a:solidFill>
                  <a:srgbClr val="D4D4D4"/>
                </a:solidFill>
                <a:effectLst/>
                <a:latin typeface="Menlo" panose="020B0609030804020204" pitchFamily="49" charset="0"/>
              </a:rPr>
            </a:br>
            <a:r>
              <a:rPr lang="en-US" sz="1600" b="0">
                <a:solidFill>
                  <a:srgbClr val="6A9955"/>
                </a:solidFill>
                <a:effectLst/>
                <a:latin typeface="Menlo" panose="020B0609030804020204" pitchFamily="49" charset="0"/>
              </a:rPr>
              <a:t>// Invoking the /orders service</a:t>
            </a:r>
            <a:endParaRPr lang="en-US" sz="1600" b="0">
              <a:solidFill>
                <a:srgbClr val="D4D4D4"/>
              </a:solidFill>
              <a:effectLst/>
              <a:latin typeface="Menlo" panose="020B0609030804020204" pitchFamily="49" charset="0"/>
            </a:endParaRPr>
          </a:p>
          <a:p>
            <a:r>
              <a:rPr lang="en-US" sz="1600" b="0">
                <a:solidFill>
                  <a:srgbClr val="569CD6"/>
                </a:solidFill>
                <a:effectLst/>
                <a:latin typeface="Menlo" panose="020B0609030804020204" pitchFamily="49" charset="0"/>
              </a:rPr>
              <a:t>var</a:t>
            </a:r>
            <a:r>
              <a:rPr lang="en-US" sz="1600" b="0">
                <a:solidFill>
                  <a:srgbClr val="D4D4D4"/>
                </a:solidFill>
                <a:effectLst/>
                <a:latin typeface="Menlo" panose="020B0609030804020204" pitchFamily="49" charset="0"/>
              </a:rPr>
              <a:t> </a:t>
            </a:r>
            <a:r>
              <a:rPr lang="en-US" sz="1600" b="0">
                <a:solidFill>
                  <a:srgbClr val="9CDCFE"/>
                </a:solidFill>
                <a:effectLst/>
                <a:latin typeface="Menlo" panose="020B0609030804020204" pitchFamily="49" charset="0"/>
              </a:rPr>
              <a:t>response</a:t>
            </a:r>
            <a:r>
              <a:rPr lang="en-US" sz="1600" b="0">
                <a:solidFill>
                  <a:srgbClr val="D4D4D4"/>
                </a:solidFill>
                <a:effectLst/>
                <a:latin typeface="Menlo" panose="020B0609030804020204" pitchFamily="49" charset="0"/>
              </a:rPr>
              <a:t> = </a:t>
            </a:r>
            <a:r>
              <a:rPr lang="en-US" sz="1600" b="0">
                <a:solidFill>
                  <a:srgbClr val="569CD6"/>
                </a:solidFill>
                <a:effectLst/>
                <a:latin typeface="Menlo" panose="020B0609030804020204" pitchFamily="49" charset="0"/>
              </a:rPr>
              <a:t>await</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client</a:t>
            </a:r>
            <a:r>
              <a:rPr lang="en-US" sz="1600" b="0" err="1">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PostAsync</a:t>
            </a:r>
            <a:r>
              <a:rPr lang="en-US" sz="1600" b="0">
                <a:solidFill>
                  <a:srgbClr val="D4D4D4"/>
                </a:solidFill>
                <a:effectLst/>
                <a:latin typeface="Menlo" panose="020B0609030804020204" pitchFamily="49" charset="0"/>
              </a:rPr>
              <a:t>(</a:t>
            </a:r>
            <a:r>
              <a:rPr lang="en-US" sz="1600" b="0">
                <a:solidFill>
                  <a:srgbClr val="CE9178"/>
                </a:solidFill>
                <a:effectLst/>
                <a:latin typeface="Menlo" panose="020B0609030804020204" pitchFamily="49" charset="0"/>
              </a:rPr>
              <a:t>$"{</a:t>
            </a:r>
            <a:r>
              <a:rPr lang="en-US" sz="1600" b="0" err="1">
                <a:solidFill>
                  <a:srgbClr val="9CDCFE"/>
                </a:solidFill>
                <a:effectLst/>
                <a:latin typeface="Menlo" panose="020B0609030804020204" pitchFamily="49" charset="0"/>
              </a:rPr>
              <a:t>baseURL</a:t>
            </a:r>
            <a:r>
              <a:rPr lang="en-US" sz="1600" b="0">
                <a:solidFill>
                  <a:srgbClr val="CE9178"/>
                </a:solidFill>
                <a:effectLst/>
                <a:latin typeface="Menlo" panose="020B0609030804020204" pitchFamily="49" charset="0"/>
              </a:rPr>
              <a:t>}/orders"</a:t>
            </a:r>
            <a:r>
              <a:rPr lang="en-US" sz="1600" b="0">
                <a:solidFill>
                  <a:srgbClr val="D4D4D4"/>
                </a:solidFill>
                <a:effectLst/>
                <a:latin typeface="Menlo" panose="020B0609030804020204" pitchFamily="49" charset="0"/>
              </a:rPr>
              <a:t>, </a:t>
            </a:r>
            <a:r>
              <a:rPr lang="en-US" sz="1600" b="0">
                <a:solidFill>
                  <a:srgbClr val="9CDCFE"/>
                </a:solidFill>
                <a:effectLst/>
                <a:latin typeface="Menlo" panose="020B0609030804020204" pitchFamily="49" charset="0"/>
              </a:rPr>
              <a:t>content</a:t>
            </a:r>
            <a:r>
              <a:rPr lang="en-US" sz="1600" b="0">
                <a:solidFill>
                  <a:srgbClr val="D4D4D4"/>
                </a:solidFill>
                <a:effectLst/>
                <a:latin typeface="Menlo" panose="020B0609030804020204" pitchFamily="49" charset="0"/>
              </a:rPr>
              <a:t>);</a:t>
            </a:r>
          </a:p>
          <a:p>
            <a:r>
              <a:rPr lang="en-US" sz="1600" b="0" err="1">
                <a:solidFill>
                  <a:srgbClr val="9CDCFE"/>
                </a:solidFill>
                <a:effectLst/>
                <a:latin typeface="Menlo" panose="020B0609030804020204" pitchFamily="49" charset="0"/>
              </a:rPr>
              <a:t>Console</a:t>
            </a:r>
            <a:r>
              <a:rPr lang="en-US" sz="1600" b="0" err="1">
                <a:solidFill>
                  <a:srgbClr val="D4D4D4"/>
                </a:solidFill>
                <a:effectLst/>
                <a:latin typeface="Menlo" panose="020B0609030804020204" pitchFamily="49" charset="0"/>
              </a:rPr>
              <a:t>.</a:t>
            </a:r>
            <a:r>
              <a:rPr lang="en-US" sz="1600" b="0" err="1">
                <a:solidFill>
                  <a:srgbClr val="9CDCFE"/>
                </a:solidFill>
                <a:effectLst/>
                <a:latin typeface="Menlo" panose="020B0609030804020204" pitchFamily="49" charset="0"/>
              </a:rPr>
              <a:t>WriteLine</a:t>
            </a:r>
            <a:r>
              <a:rPr lang="en-US" sz="1600" b="0">
                <a:solidFill>
                  <a:srgbClr val="D4D4D4"/>
                </a:solidFill>
                <a:effectLst/>
                <a:latin typeface="Menlo" panose="020B0609030804020204" pitchFamily="49" charset="0"/>
              </a:rPr>
              <a:t>(</a:t>
            </a:r>
            <a:r>
              <a:rPr lang="en-US" sz="1600" b="0">
                <a:solidFill>
                  <a:srgbClr val="CE9178"/>
                </a:solidFill>
                <a:effectLst/>
                <a:latin typeface="Menlo" panose="020B0609030804020204" pitchFamily="49" charset="0"/>
              </a:rPr>
              <a:t>"Order passed: "</a:t>
            </a:r>
            <a:r>
              <a:rPr lang="en-US" sz="1600" b="0">
                <a:solidFill>
                  <a:srgbClr val="D4D4D4"/>
                </a:solidFill>
                <a:effectLst/>
                <a:latin typeface="Menlo" panose="020B0609030804020204" pitchFamily="49" charset="0"/>
              </a:rPr>
              <a:t> + </a:t>
            </a:r>
            <a:r>
              <a:rPr lang="en-US" sz="1600" b="0">
                <a:solidFill>
                  <a:srgbClr val="9CDCFE"/>
                </a:solidFill>
                <a:effectLst/>
                <a:latin typeface="Menlo" panose="020B0609030804020204" pitchFamily="49" charset="0"/>
              </a:rPr>
              <a:t>order</a:t>
            </a:r>
            <a:r>
              <a:rPr lang="en-US" sz="1600" b="0">
                <a:solidFill>
                  <a:srgbClr val="D4D4D4"/>
                </a:solidFill>
                <a:effectLst/>
                <a:latin typeface="Menlo" panose="020B0609030804020204" pitchFamily="49" charset="0"/>
              </a:rPr>
              <a:t>);</a:t>
            </a:r>
          </a:p>
          <a:p>
            <a:br>
              <a:rPr lang="en-US" sz="1600" b="0">
                <a:solidFill>
                  <a:srgbClr val="D4D4D4"/>
                </a:solidFill>
                <a:effectLst/>
                <a:latin typeface="Menlo" panose="020B0609030804020204" pitchFamily="49" charset="0"/>
              </a:rPr>
            </a:br>
            <a:r>
              <a:rPr lang="en-US" sz="1600" b="0">
                <a:solidFill>
                  <a:srgbClr val="569CD6"/>
                </a:solidFill>
                <a:effectLst/>
                <a:latin typeface="Menlo" panose="020B0609030804020204" pitchFamily="49" charset="0"/>
              </a:rPr>
              <a:t>public</a:t>
            </a:r>
            <a:r>
              <a:rPr lang="en-US" sz="1600" b="0">
                <a:solidFill>
                  <a:srgbClr val="D4D4D4"/>
                </a:solidFill>
                <a:effectLst/>
                <a:latin typeface="Menlo" panose="020B0609030804020204" pitchFamily="49" charset="0"/>
              </a:rPr>
              <a:t> </a:t>
            </a:r>
            <a:r>
              <a:rPr lang="en-US" sz="1600" b="0">
                <a:solidFill>
                  <a:srgbClr val="569CD6"/>
                </a:solidFill>
                <a:effectLst/>
                <a:latin typeface="Menlo" panose="020B0609030804020204" pitchFamily="49" charset="0"/>
              </a:rPr>
              <a:t>record</a:t>
            </a:r>
            <a:r>
              <a:rPr lang="en-US" sz="1600" b="0">
                <a:solidFill>
                  <a:srgbClr val="D4D4D4"/>
                </a:solidFill>
                <a:effectLst/>
                <a:latin typeface="Menlo" panose="020B0609030804020204" pitchFamily="49" charset="0"/>
              </a:rPr>
              <a:t> </a:t>
            </a:r>
            <a:r>
              <a:rPr lang="en-US" sz="1600" b="0">
                <a:solidFill>
                  <a:srgbClr val="4EC9B0"/>
                </a:solidFill>
                <a:effectLst/>
                <a:latin typeface="Menlo" panose="020B0609030804020204" pitchFamily="49" charset="0"/>
              </a:rPr>
              <a:t>Order</a:t>
            </a:r>
            <a:r>
              <a:rPr lang="en-US" sz="1600" b="0">
                <a:solidFill>
                  <a:srgbClr val="D4D4D4"/>
                </a:solidFill>
                <a:effectLst/>
                <a:latin typeface="Menlo" panose="020B0609030804020204" pitchFamily="49" charset="0"/>
              </a:rPr>
              <a:t>([</a:t>
            </a:r>
            <a:r>
              <a:rPr lang="en-US" sz="1600" b="0">
                <a:solidFill>
                  <a:srgbClr val="569CD6"/>
                </a:solidFill>
                <a:effectLst/>
                <a:latin typeface="Menlo" panose="020B0609030804020204" pitchFamily="49" charset="0"/>
              </a:rPr>
              <a:t>property</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JsonPropertyName</a:t>
            </a:r>
            <a:r>
              <a:rPr lang="en-US" sz="1600" b="0">
                <a:solidFill>
                  <a:srgbClr val="D4D4D4"/>
                </a:solidFill>
                <a:effectLst/>
                <a:latin typeface="Menlo" panose="020B0609030804020204" pitchFamily="49" charset="0"/>
              </a:rPr>
              <a:t>(</a:t>
            </a:r>
            <a:r>
              <a:rPr lang="en-US" sz="1600" b="0">
                <a:solidFill>
                  <a:srgbClr val="CE9178"/>
                </a:solidFill>
                <a:effectLst/>
                <a:latin typeface="Menlo" panose="020B0609030804020204" pitchFamily="49" charset="0"/>
              </a:rPr>
              <a:t>"</a:t>
            </a:r>
            <a:r>
              <a:rPr lang="en-US" sz="1600" b="0" err="1">
                <a:solidFill>
                  <a:srgbClr val="CE9178"/>
                </a:solidFill>
                <a:effectLst/>
                <a:latin typeface="Menlo" panose="020B0609030804020204" pitchFamily="49" charset="0"/>
              </a:rPr>
              <a:t>orderId</a:t>
            </a:r>
            <a:r>
              <a:rPr lang="en-US" sz="1600" b="0">
                <a:solidFill>
                  <a:srgbClr val="CE9178"/>
                </a:solidFill>
                <a:effectLst/>
                <a:latin typeface="Menlo" panose="020B0609030804020204" pitchFamily="49" charset="0"/>
              </a:rPr>
              <a:t>"</a:t>
            </a:r>
            <a:r>
              <a:rPr lang="en-US" sz="1600" b="0">
                <a:solidFill>
                  <a:srgbClr val="D4D4D4"/>
                </a:solidFill>
                <a:effectLst/>
                <a:latin typeface="Menlo" panose="020B0609030804020204" pitchFamily="49" charset="0"/>
              </a:rPr>
              <a:t>)] </a:t>
            </a:r>
            <a:r>
              <a:rPr lang="en-US" sz="1600" b="0">
                <a:solidFill>
                  <a:srgbClr val="569CD6"/>
                </a:solidFill>
                <a:effectLst/>
                <a:latin typeface="Menlo" panose="020B0609030804020204" pitchFamily="49" charset="0"/>
              </a:rPr>
              <a:t>int</a:t>
            </a:r>
            <a:r>
              <a:rPr lang="en-US" sz="1600" b="0">
                <a:solidFill>
                  <a:srgbClr val="D4D4D4"/>
                </a:solidFill>
                <a:effectLst/>
                <a:latin typeface="Menlo" panose="020B0609030804020204" pitchFamily="49" charset="0"/>
              </a:rPr>
              <a:t> </a:t>
            </a:r>
            <a:r>
              <a:rPr lang="en-US" sz="1600" b="0" err="1">
                <a:solidFill>
                  <a:srgbClr val="9CDCFE"/>
                </a:solidFill>
                <a:effectLst/>
                <a:latin typeface="Menlo" panose="020B0609030804020204" pitchFamily="49" charset="0"/>
              </a:rPr>
              <a:t>OrderId</a:t>
            </a:r>
            <a:r>
              <a:rPr lang="en-US" sz="1600" b="0">
                <a:solidFill>
                  <a:srgbClr val="D4D4D4"/>
                </a:solidFill>
                <a:effectLst/>
                <a:latin typeface="Menlo" panose="020B0609030804020204" pitchFamily="49" charset="0"/>
              </a:rPr>
              <a:t>);</a:t>
            </a:r>
          </a:p>
          <a:p>
            <a:pPr algn="l"/>
            <a:endParaRPr lang="en-US" sz="16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15235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9B7C-3894-2946-B9A3-AA1CF93F8F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DA1F095-D264-2D45-AA2C-B407F7D699F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F1AA15F-721C-554A-98A8-85C25AE74A8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744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F628A-0911-3D45-9D9F-07E9193E3D3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ADAE2CA-DD2B-7044-9035-819CBAEB3B6F}"/>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93581786-B0C7-6E46-A503-2108F74913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61330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E203-1818-B645-9823-9C5C8041121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7065BB3-7067-D241-9793-B90F149D0D92}"/>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B7BE9B17-EF7F-0E48-A70A-B6CC1FD7CE5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364723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07902-C26E-9B43-B052-979FA93AD1B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8253E66-7721-9B4A-A003-F52C359FD21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59E38F2C-81B9-7D48-B9A4-4A4EF4261D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51830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descr="&quot;Doing more&quot; text in a large circle">
            <a:extLst>
              <a:ext uri="{FF2B5EF4-FFF2-40B4-BE49-F238E27FC236}">
                <a16:creationId xmlns:a16="http://schemas.microsoft.com/office/drawing/2014/main" id="{11533F48-FBFF-5127-69A7-D14D097BA06E}"/>
              </a:ext>
            </a:extLst>
          </p:cNvPr>
          <p:cNvSpPr/>
          <p:nvPr/>
        </p:nvSpPr>
        <p:spPr bwMode="auto">
          <a:xfrm>
            <a:off x="2458904" y="415839"/>
            <a:ext cx="6026323" cy="6026322"/>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kern="0">
              <a:noFill/>
              <a:latin typeface="Segoe UI Semibold"/>
              <a:cs typeface="Segoe UI" panose="020B0502040204020203" pitchFamily="34" charset="0"/>
            </a:endParaRPr>
          </a:p>
        </p:txBody>
      </p:sp>
      <p:sp>
        <p:nvSpPr>
          <p:cNvPr id="3" name="Oval 2" descr="&quot;With less&quot; text in a ~25% smaller circle beside the &quot;Doing more&quot; circle. ">
            <a:extLst>
              <a:ext uri="{FF2B5EF4-FFF2-40B4-BE49-F238E27FC236}">
                <a16:creationId xmlns:a16="http://schemas.microsoft.com/office/drawing/2014/main" id="{10E97F05-41C0-B66F-CAE4-017E551B4721}"/>
              </a:ext>
              <a:ext uri="{C183D7F6-B498-43B3-948B-1728B52AA6E4}">
                <adec:decorative xmlns:adec="http://schemas.microsoft.com/office/drawing/2017/decorative" val="0"/>
              </a:ext>
            </a:extLst>
          </p:cNvPr>
          <p:cNvSpPr/>
          <p:nvPr/>
        </p:nvSpPr>
        <p:spPr bwMode="auto">
          <a:xfrm>
            <a:off x="8044770" y="4753836"/>
            <a:ext cx="1688326" cy="1688325"/>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kern="0">
                <a:noFill/>
                <a:latin typeface="Segoe UI Semibold"/>
                <a:cs typeface="Segoe UI" panose="020B0502040204020203" pitchFamily="34" charset="0"/>
              </a:rPr>
              <a:t>2</a:t>
            </a:r>
          </a:p>
        </p:txBody>
      </p:sp>
      <p:sp>
        <p:nvSpPr>
          <p:cNvPr id="6" name="TextBox 5">
            <a:extLst>
              <a:ext uri="{FF2B5EF4-FFF2-40B4-BE49-F238E27FC236}">
                <a16:creationId xmlns:a16="http://schemas.microsoft.com/office/drawing/2014/main" id="{0308DAE7-D182-1A43-EF55-9D5B48DEB2B3}"/>
              </a:ext>
              <a:ext uri="{C183D7F6-B498-43B3-948B-1728B52AA6E4}">
                <adec:decorative xmlns:adec="http://schemas.microsoft.com/office/drawing/2017/decorative" val="1"/>
              </a:ext>
            </a:extLst>
          </p:cNvPr>
          <p:cNvSpPr txBox="1"/>
          <p:nvPr/>
        </p:nvSpPr>
        <p:spPr>
          <a:xfrm>
            <a:off x="3532265" y="1862746"/>
            <a:ext cx="3879603" cy="3311676"/>
          </a:xfrm>
          <a:prstGeom prst="rect">
            <a:avLst/>
          </a:prstGeom>
          <a:noFill/>
        </p:spPr>
        <p:txBody>
          <a:bodyPr wrap="square" lIns="0" tIns="262128" rIns="0" bIns="0" rtlCol="0" anchor="ctr" anchorCtr="0">
            <a:spAutoFit/>
          </a:bodyPr>
          <a:lstStyle/>
          <a:p>
            <a:pPr algn="ctr">
              <a:lnSpc>
                <a:spcPct val="90000"/>
              </a:lnSpc>
            </a:pPr>
            <a:r>
              <a:rPr lang="en-US" sz="6600" spc="-48" dirty="0">
                <a:solidFill>
                  <a:schemeClr val="accent6"/>
                </a:solidFill>
                <a:latin typeface="+mj-lt"/>
              </a:rPr>
              <a:t>Doing </a:t>
            </a:r>
            <a:br>
              <a:rPr lang="en-US" sz="6600" spc="-48" dirty="0">
                <a:solidFill>
                  <a:schemeClr val="accent6"/>
                </a:solidFill>
                <a:latin typeface="+mj-lt"/>
              </a:rPr>
            </a:br>
            <a:r>
              <a:rPr lang="en-US" sz="6600" spc="-48" dirty="0">
                <a:solidFill>
                  <a:schemeClr val="accent6"/>
                </a:solidFill>
                <a:latin typeface="+mj-lt"/>
              </a:rPr>
              <a:t>more</a:t>
            </a:r>
          </a:p>
          <a:p>
            <a:pPr algn="ctr">
              <a:lnSpc>
                <a:spcPct val="90000"/>
              </a:lnSpc>
            </a:pPr>
            <a:r>
              <a:rPr lang="en-US" sz="8800" spc="-48" dirty="0">
                <a:solidFill>
                  <a:schemeClr val="accent6"/>
                </a:solidFill>
                <a:latin typeface="+mj-lt"/>
              </a:rPr>
              <a:t>+</a:t>
            </a:r>
          </a:p>
        </p:txBody>
      </p:sp>
      <p:sp>
        <p:nvSpPr>
          <p:cNvPr id="8" name="TextBox 7">
            <a:extLst>
              <a:ext uri="{FF2B5EF4-FFF2-40B4-BE49-F238E27FC236}">
                <a16:creationId xmlns:a16="http://schemas.microsoft.com/office/drawing/2014/main" id="{7A99075B-AB41-B20D-C58F-AFF2C24D55C0}"/>
              </a:ext>
              <a:ext uri="{C183D7F6-B498-43B3-948B-1728B52AA6E4}">
                <adec:decorative xmlns:adec="http://schemas.microsoft.com/office/drawing/2017/decorative" val="1"/>
              </a:ext>
            </a:extLst>
          </p:cNvPr>
          <p:cNvSpPr txBox="1"/>
          <p:nvPr/>
        </p:nvSpPr>
        <p:spPr>
          <a:xfrm>
            <a:off x="8217792" y="5335102"/>
            <a:ext cx="1342283" cy="720197"/>
          </a:xfrm>
          <a:prstGeom prst="rect">
            <a:avLst/>
          </a:prstGeom>
          <a:noFill/>
        </p:spPr>
        <p:txBody>
          <a:bodyPr wrap="square" lIns="0" tIns="0" rIns="0" bIns="0" rtlCol="0" anchor="ctr" anchorCtr="0">
            <a:spAutoFit/>
          </a:bodyPr>
          <a:lstStyle/>
          <a:p>
            <a:pPr algn="ctr">
              <a:lnSpc>
                <a:spcPct val="90000"/>
              </a:lnSpc>
            </a:pPr>
            <a:r>
              <a:rPr lang="en-US" sz="2400">
                <a:solidFill>
                  <a:schemeClr val="accent6"/>
                </a:solidFill>
                <a:latin typeface="+mj-lt"/>
              </a:rPr>
              <a:t>with less</a:t>
            </a:r>
          </a:p>
          <a:p>
            <a:pPr algn="ctr">
              <a:lnSpc>
                <a:spcPct val="90000"/>
              </a:lnSpc>
            </a:pPr>
            <a:r>
              <a:rPr lang="en-US" sz="2800" b="1">
                <a:solidFill>
                  <a:schemeClr val="accent6"/>
                </a:solidFill>
              </a:rPr>
              <a:t>–</a:t>
            </a:r>
          </a:p>
        </p:txBody>
      </p:sp>
    </p:spTree>
    <p:extLst>
      <p:ext uri="{BB962C8B-B14F-4D97-AF65-F5344CB8AC3E}">
        <p14:creationId xmlns:p14="http://schemas.microsoft.com/office/powerpoint/2010/main" val="1105612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33333E-6 -2.59259E-6 L -0.02266 -2.59259E-6 " pathEditMode="relative" rAng="0" ptsTypes="AA">
                                      <p:cBhvr>
                                        <p:cTn id="9" dur="700" spd="-100000" fill="hold"/>
                                        <p:tgtEl>
                                          <p:spTgt spid="6"/>
                                        </p:tgtEl>
                                        <p:attrNameLst>
                                          <p:attrName>ppt_x</p:attrName>
                                          <p:attrName>ppt_y</p:attrName>
                                        </p:attrNameLst>
                                      </p:cBhvr>
                                      <p:rCtr x="-1133"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1.875E-6 0 L -0.02266 0 " pathEditMode="relative" rAng="0" ptsTypes="AA">
                                      <p:cBhvr>
                                        <p:cTn id="14" dur="700" spd="-100000" fill="hold"/>
                                        <p:tgtEl>
                                          <p:spTgt spid="2"/>
                                        </p:tgtEl>
                                        <p:attrNameLst>
                                          <p:attrName>ppt_x</p:attrName>
                                          <p:attrName>ppt_y</p:attrName>
                                        </p:attrNameLst>
                                      </p:cBhvr>
                                      <p:rCtr x="-1133" y="0"/>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3.33333E-6 -2.59259E-6 L 0.02526 -2.59259E-6 " pathEditMode="relative" rAng="0" ptsTypes="AA">
                                      <p:cBhvr>
                                        <p:cTn id="19" dur="700" spd="-100000" fill="hold"/>
                                        <p:tgtEl>
                                          <p:spTgt spid="3"/>
                                        </p:tgtEl>
                                        <p:attrNameLst>
                                          <p:attrName>ppt_x</p:attrName>
                                          <p:attrName>ppt_y</p:attrName>
                                        </p:attrNameLst>
                                      </p:cBhvr>
                                      <p:rCtr x="1263" y="0"/>
                                    </p:animMotion>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0"/>
                                  </p:stCondLst>
                                  <p:childTnLst>
                                    <p:animMotion origin="layout" path="M -3.33333E-6 -2.59259E-6 L 0.02526 -2.59259E-6 " pathEditMode="relative" rAng="0" ptsTypes="AA">
                                      <p:cBhvr>
                                        <p:cTn id="24" dur="700" spd="-100000" fill="hold"/>
                                        <p:tgtEl>
                                          <p:spTgt spid="8"/>
                                        </p:tgtEl>
                                        <p:attrNameLst>
                                          <p:attrName>ppt_x</p:attrName>
                                          <p:attrName>ppt_y</p:attrName>
                                        </p:attrNameLst>
                                      </p:cBhvr>
                                      <p:rCtr x="12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6" grpId="0"/>
      <p:bldP spid="6"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C584-BA21-204E-9615-C792EECE6A25}"/>
              </a:ext>
            </a:extLst>
          </p:cNvPr>
          <p:cNvSpPr>
            <a:spLocks noGrp="1"/>
          </p:cNvSpPr>
          <p:nvPr>
            <p:ph type="title"/>
          </p:nvPr>
        </p:nvSpPr>
        <p:spPr/>
        <p:txBody>
          <a:bodyPr/>
          <a:lstStyle/>
          <a:p>
            <a:r>
              <a:rPr lang="en-US"/>
              <a:t>Resiliency</a:t>
            </a:r>
          </a:p>
        </p:txBody>
      </p:sp>
      <p:sp>
        <p:nvSpPr>
          <p:cNvPr id="3" name="Text Placeholder 2">
            <a:extLst>
              <a:ext uri="{FF2B5EF4-FFF2-40B4-BE49-F238E27FC236}">
                <a16:creationId xmlns:a16="http://schemas.microsoft.com/office/drawing/2014/main" id="{A1DB5E39-E6BC-1845-9455-D185143C99C9}"/>
              </a:ext>
            </a:extLst>
          </p:cNvPr>
          <p:cNvSpPr>
            <a:spLocks noGrp="1"/>
          </p:cNvSpPr>
          <p:nvPr>
            <p:ph type="body" idx="1"/>
          </p:nvPr>
        </p:nvSpPr>
        <p:spPr/>
        <p:txBody>
          <a:bodyPr/>
          <a:lstStyle/>
          <a:p>
            <a:r>
              <a:rPr lang="en-US"/>
              <a:t>Resiliency patterns applied consistently across all Dapr building blocks APIs</a:t>
            </a:r>
          </a:p>
        </p:txBody>
      </p:sp>
    </p:spTree>
    <p:extLst>
      <p:ext uri="{BB962C8B-B14F-4D97-AF65-F5344CB8AC3E}">
        <p14:creationId xmlns:p14="http://schemas.microsoft.com/office/powerpoint/2010/main" val="284207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B20402-2AE6-6643-9339-4D98E6ABF657}"/>
              </a:ext>
            </a:extLst>
          </p:cNvPr>
          <p:cNvSpPr>
            <a:spLocks noGrp="1"/>
          </p:cNvSpPr>
          <p:nvPr>
            <p:ph type="title"/>
          </p:nvPr>
        </p:nvSpPr>
        <p:spPr>
          <a:xfrm>
            <a:off x="457200" y="1123122"/>
            <a:ext cx="2743200" cy="567566"/>
          </a:xfrm>
        </p:spPr>
        <p:txBody>
          <a:bodyPr>
            <a:normAutofit/>
          </a:bodyPr>
          <a:lstStyle/>
          <a:p>
            <a:r>
              <a:rPr lang="en-US"/>
              <a:t>Resiliency</a:t>
            </a:r>
          </a:p>
        </p:txBody>
      </p:sp>
      <p:sp>
        <p:nvSpPr>
          <p:cNvPr id="4" name="Content Placeholder 3">
            <a:extLst>
              <a:ext uri="{FF2B5EF4-FFF2-40B4-BE49-F238E27FC236}">
                <a16:creationId xmlns:a16="http://schemas.microsoft.com/office/drawing/2014/main" id="{3D245463-BE5E-794E-A453-2D6B879FD490}"/>
              </a:ext>
            </a:extLst>
          </p:cNvPr>
          <p:cNvSpPr>
            <a:spLocks noGrp="1"/>
          </p:cNvSpPr>
          <p:nvPr>
            <p:ph sz="half" idx="1"/>
          </p:nvPr>
        </p:nvSpPr>
        <p:spPr>
          <a:xfrm>
            <a:off x="457199" y="2142642"/>
            <a:ext cx="4096633" cy="3761754"/>
          </a:xfrm>
        </p:spPr>
        <p:txBody>
          <a:bodyPr>
            <a:normAutofit fontScale="92500" lnSpcReduction="20000"/>
          </a:bodyPr>
          <a:lstStyle/>
          <a:p>
            <a:pPr marL="285750" indent="-285750">
              <a:buFont typeface="Arial" panose="020B0604020202020204" pitchFamily="34" charset="0"/>
              <a:buChar char="•"/>
            </a:pPr>
            <a:r>
              <a:rPr lang="en-US"/>
              <a:t>Introduced in v1.7</a:t>
            </a:r>
          </a:p>
          <a:p>
            <a:pPr marL="285750" indent="-285750">
              <a:buFont typeface="Arial" panose="020B0604020202020204" pitchFamily="34" charset="0"/>
              <a:buChar char="•"/>
            </a:pPr>
            <a:r>
              <a:rPr lang="en-US"/>
              <a:t>Common resiliency patterns can be applied consistently across Dapr building blocks</a:t>
            </a:r>
          </a:p>
          <a:p>
            <a:pPr marL="285750" indent="-285750">
              <a:buFont typeface="Arial" panose="020B0604020202020204" pitchFamily="34" charset="0"/>
              <a:buChar char="•"/>
            </a:pPr>
            <a:r>
              <a:rPr lang="en-US"/>
              <a:t>Decoupled from application code</a:t>
            </a:r>
          </a:p>
          <a:p>
            <a:pPr marL="285750" indent="-285750">
              <a:buFont typeface="Arial" panose="020B0604020202020204" pitchFamily="34" charset="0"/>
              <a:buChar char="•"/>
            </a:pPr>
            <a:r>
              <a:rPr lang="en-US"/>
              <a:t>Compatibility across all component types, service invocation and actors. </a:t>
            </a:r>
          </a:p>
        </p:txBody>
      </p:sp>
      <p:pic>
        <p:nvPicPr>
          <p:cNvPr id="12" name="Picture 11" descr="Text&#10;&#10;Description automatically generated">
            <a:extLst>
              <a:ext uri="{FF2B5EF4-FFF2-40B4-BE49-F238E27FC236}">
                <a16:creationId xmlns:a16="http://schemas.microsoft.com/office/drawing/2014/main" id="{6CF1986C-A584-9544-806A-8595F93D5994}"/>
              </a:ext>
            </a:extLst>
          </p:cNvPr>
          <p:cNvPicPr>
            <a:picLocks noChangeAspect="1"/>
          </p:cNvPicPr>
          <p:nvPr/>
        </p:nvPicPr>
        <p:blipFill>
          <a:blip r:embed="rId3"/>
          <a:stretch>
            <a:fillRect/>
          </a:stretch>
        </p:blipFill>
        <p:spPr>
          <a:xfrm>
            <a:off x="5266459" y="738573"/>
            <a:ext cx="4616202" cy="5826124"/>
          </a:xfrm>
          <a:prstGeom prst="rect">
            <a:avLst/>
          </a:prstGeom>
        </p:spPr>
      </p:pic>
    </p:spTree>
    <p:extLst>
      <p:ext uri="{BB962C8B-B14F-4D97-AF65-F5344CB8AC3E}">
        <p14:creationId xmlns:p14="http://schemas.microsoft.com/office/powerpoint/2010/main" val="4115270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5DB6FA1C-3027-3F4C-9036-C9F5CDC6C547}"/>
              </a:ext>
            </a:extLst>
          </p:cNvPr>
          <p:cNvSpPr/>
          <p:nvPr/>
        </p:nvSpPr>
        <p:spPr>
          <a:xfrm>
            <a:off x="312821" y="978568"/>
            <a:ext cx="11550316" cy="531394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0660A4E2-65EE-FE4F-8A84-88A7566EE12F}"/>
              </a:ext>
            </a:extLst>
          </p:cNvPr>
          <p:cNvSpPr txBox="1">
            <a:spLocks/>
          </p:cNvSpPr>
          <p:nvPr/>
        </p:nvSpPr>
        <p:spPr>
          <a:xfrm>
            <a:off x="586739" y="1283366"/>
            <a:ext cx="11018520" cy="5539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a:t>Resiliency in Pub/Sub</a:t>
            </a:r>
          </a:p>
        </p:txBody>
      </p:sp>
      <p:pic>
        <p:nvPicPr>
          <p:cNvPr id="26" name="Graphic 25">
            <a:extLst>
              <a:ext uri="{FF2B5EF4-FFF2-40B4-BE49-F238E27FC236}">
                <a16:creationId xmlns:a16="http://schemas.microsoft.com/office/drawing/2014/main" id="{A6212F25-23AB-DF4C-B674-F54877BF1F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34709" y="2888869"/>
            <a:ext cx="1665509" cy="1943091"/>
          </a:xfrm>
          <a:prstGeom prst="rect">
            <a:avLst/>
          </a:prstGeom>
        </p:spPr>
      </p:pic>
      <p:pic>
        <p:nvPicPr>
          <p:cNvPr id="24" name="Graphic 23">
            <a:extLst>
              <a:ext uri="{FF2B5EF4-FFF2-40B4-BE49-F238E27FC236}">
                <a16:creationId xmlns:a16="http://schemas.microsoft.com/office/drawing/2014/main" id="{44E56E13-C31A-CB4E-8619-A98E7CE2FF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685" y="2854233"/>
            <a:ext cx="1666465" cy="1944207"/>
          </a:xfrm>
          <a:prstGeom prst="rect">
            <a:avLst/>
          </a:prstGeom>
        </p:spPr>
      </p:pic>
      <p:cxnSp>
        <p:nvCxnSpPr>
          <p:cNvPr id="8" name="Straight Arrow Connector 7">
            <a:extLst>
              <a:ext uri="{FF2B5EF4-FFF2-40B4-BE49-F238E27FC236}">
                <a16:creationId xmlns:a16="http://schemas.microsoft.com/office/drawing/2014/main" id="{FCD13EA4-2CEE-8244-8739-4944642B5CF6}"/>
              </a:ext>
            </a:extLst>
          </p:cNvPr>
          <p:cNvCxnSpPr>
            <a:cxnSpLocks/>
            <a:endCxn id="9" idx="1"/>
          </p:cNvCxnSpPr>
          <p:nvPr/>
        </p:nvCxnSpPr>
        <p:spPr>
          <a:xfrm>
            <a:off x="2457150" y="3826336"/>
            <a:ext cx="934093" cy="6763"/>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E8DFF341-9E39-C24E-9D7B-F782CD4CB9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91243" y="3341115"/>
            <a:ext cx="843400" cy="983967"/>
          </a:xfrm>
          <a:prstGeom prst="rect">
            <a:avLst/>
          </a:prstGeom>
          <a:effectLst>
            <a:outerShdw blurRad="50800" dist="25400" dir="13500000" algn="br" rotWithShape="0">
              <a:prstClr val="black">
                <a:alpha val="40000"/>
              </a:prstClr>
            </a:outerShdw>
          </a:effectLst>
        </p:spPr>
      </p:pic>
      <p:pic>
        <p:nvPicPr>
          <p:cNvPr id="10" name="Graphic 9">
            <a:extLst>
              <a:ext uri="{FF2B5EF4-FFF2-40B4-BE49-F238E27FC236}">
                <a16:creationId xmlns:a16="http://schemas.microsoft.com/office/drawing/2014/main" id="{5AA4335B-A5FA-9847-9A85-8BE0366313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04803" y="3375194"/>
            <a:ext cx="843400" cy="983967"/>
          </a:xfrm>
          <a:prstGeom prst="rect">
            <a:avLst/>
          </a:prstGeom>
          <a:effectLst>
            <a:outerShdw blurRad="50800" dist="25400" dir="13500000" algn="br" rotWithShape="0">
              <a:prstClr val="black">
                <a:alpha val="40000"/>
              </a:prstClr>
            </a:outerShdw>
          </a:effectLst>
        </p:spPr>
      </p:pic>
      <p:grpSp>
        <p:nvGrpSpPr>
          <p:cNvPr id="29" name="Group 28">
            <a:extLst>
              <a:ext uri="{FF2B5EF4-FFF2-40B4-BE49-F238E27FC236}">
                <a16:creationId xmlns:a16="http://schemas.microsoft.com/office/drawing/2014/main" id="{DC210AA5-DA0F-104F-B923-3A7BAA62D35B}"/>
              </a:ext>
            </a:extLst>
          </p:cNvPr>
          <p:cNvGrpSpPr/>
          <p:nvPr/>
        </p:nvGrpSpPr>
        <p:grpSpPr>
          <a:xfrm>
            <a:off x="4903511" y="3341115"/>
            <a:ext cx="2593058" cy="1310160"/>
            <a:chOff x="3005373" y="5095170"/>
            <a:chExt cx="1086018" cy="548718"/>
          </a:xfrm>
        </p:grpSpPr>
        <p:pic>
          <p:nvPicPr>
            <p:cNvPr id="31" name="Graphic 30">
              <a:extLst>
                <a:ext uri="{FF2B5EF4-FFF2-40B4-BE49-F238E27FC236}">
                  <a16:creationId xmlns:a16="http://schemas.microsoft.com/office/drawing/2014/main" id="{A0B9564D-F360-CF4F-831B-389980FF08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49623" y="5095170"/>
              <a:ext cx="640375" cy="325524"/>
            </a:xfrm>
            <a:prstGeom prst="rect">
              <a:avLst/>
            </a:prstGeom>
          </p:spPr>
        </p:pic>
        <p:sp>
          <p:nvSpPr>
            <p:cNvPr id="32" name="TextBox 31">
              <a:extLst>
                <a:ext uri="{FF2B5EF4-FFF2-40B4-BE49-F238E27FC236}">
                  <a16:creationId xmlns:a16="http://schemas.microsoft.com/office/drawing/2014/main" id="{7E08D871-14BF-7442-850C-B5E2B177100A}"/>
                </a:ext>
              </a:extLst>
            </p:cNvPr>
            <p:cNvSpPr txBox="1"/>
            <p:nvPr/>
          </p:nvSpPr>
          <p:spPr>
            <a:xfrm>
              <a:off x="3005373" y="5459222"/>
              <a:ext cx="1086018" cy="18466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Pub/sub </a:t>
              </a:r>
              <a:r>
                <a:rPr lang="en-US" sz="1200">
                  <a:solidFill>
                    <a:srgbClr val="000000"/>
                  </a:solidFill>
                  <a:latin typeface="Segoe UI Semibold"/>
                </a:rPr>
                <a:t>queue</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33" name="Straight Arrow Connector 32">
            <a:extLst>
              <a:ext uri="{FF2B5EF4-FFF2-40B4-BE49-F238E27FC236}">
                <a16:creationId xmlns:a16="http://schemas.microsoft.com/office/drawing/2014/main" id="{15DD7934-28DD-D941-B721-48C55CE822CC}"/>
              </a:ext>
            </a:extLst>
          </p:cNvPr>
          <p:cNvCxnSpPr>
            <a:cxnSpLocks/>
          </p:cNvCxnSpPr>
          <p:nvPr/>
        </p:nvCxnSpPr>
        <p:spPr>
          <a:xfrm>
            <a:off x="4234643" y="3860415"/>
            <a:ext cx="1106619" cy="6763"/>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F28C499-05F1-6840-B443-78CFB22CBEE1}"/>
              </a:ext>
            </a:extLst>
          </p:cNvPr>
          <p:cNvCxnSpPr>
            <a:cxnSpLocks/>
            <a:endCxn id="10" idx="1"/>
          </p:cNvCxnSpPr>
          <p:nvPr/>
        </p:nvCxnSpPr>
        <p:spPr>
          <a:xfrm>
            <a:off x="7056302" y="3864804"/>
            <a:ext cx="848501" cy="2374"/>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3D72D44-CEAD-6046-B023-B26F3F44F51A}"/>
              </a:ext>
            </a:extLst>
          </p:cNvPr>
          <p:cNvCxnSpPr>
            <a:cxnSpLocks/>
          </p:cNvCxnSpPr>
          <p:nvPr/>
        </p:nvCxnSpPr>
        <p:spPr>
          <a:xfrm>
            <a:off x="8743465" y="3871566"/>
            <a:ext cx="991244"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Multiply 45">
            <a:extLst>
              <a:ext uri="{FF2B5EF4-FFF2-40B4-BE49-F238E27FC236}">
                <a16:creationId xmlns:a16="http://schemas.microsoft.com/office/drawing/2014/main" id="{4E8EF7E4-86D6-E64E-A316-A6A86863FF21}"/>
              </a:ext>
            </a:extLst>
          </p:cNvPr>
          <p:cNvSpPr/>
          <p:nvPr/>
        </p:nvSpPr>
        <p:spPr>
          <a:xfrm>
            <a:off x="4477145" y="3556499"/>
            <a:ext cx="533874" cy="62474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Multiply 71">
            <a:extLst>
              <a:ext uri="{FF2B5EF4-FFF2-40B4-BE49-F238E27FC236}">
                <a16:creationId xmlns:a16="http://schemas.microsoft.com/office/drawing/2014/main" id="{25EE9E7E-C093-2445-97F7-F9C834D582A5}"/>
              </a:ext>
            </a:extLst>
          </p:cNvPr>
          <p:cNvSpPr/>
          <p:nvPr/>
        </p:nvSpPr>
        <p:spPr>
          <a:xfrm>
            <a:off x="8938292" y="3564989"/>
            <a:ext cx="533874" cy="62474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AB07E25-A833-0D40-B6A6-C6A8866EBF77}"/>
              </a:ext>
            </a:extLst>
          </p:cNvPr>
          <p:cNvSpPr txBox="1"/>
          <p:nvPr/>
        </p:nvSpPr>
        <p:spPr>
          <a:xfrm>
            <a:off x="8836157" y="4113901"/>
            <a:ext cx="738144" cy="169277"/>
          </a:xfrm>
          <a:prstGeom prst="rect">
            <a:avLst/>
          </a:prstGeom>
          <a:noFill/>
        </p:spPr>
        <p:txBody>
          <a:bodyPr wrap="square" lIns="0" tIns="0" rIns="0" bIns="0" rtlCol="0" anchor="ctr">
            <a:spAutoFit/>
          </a:bodyPr>
          <a:lstStyle/>
          <a:p>
            <a:pPr algn="ctr"/>
            <a:r>
              <a:rPr lang="en-US" sz="1100">
                <a:solidFill>
                  <a:srgbClr val="202192"/>
                </a:solidFill>
                <a:latin typeface="+mj-lt"/>
              </a:rPr>
              <a:t>Inbound</a:t>
            </a:r>
          </a:p>
        </p:txBody>
      </p:sp>
      <p:sp>
        <p:nvSpPr>
          <p:cNvPr id="54" name="TextBox 53">
            <a:extLst>
              <a:ext uri="{FF2B5EF4-FFF2-40B4-BE49-F238E27FC236}">
                <a16:creationId xmlns:a16="http://schemas.microsoft.com/office/drawing/2014/main" id="{0E99CED4-5582-914E-908A-0E4A104671D1}"/>
              </a:ext>
            </a:extLst>
          </p:cNvPr>
          <p:cNvSpPr txBox="1"/>
          <p:nvPr/>
        </p:nvSpPr>
        <p:spPr>
          <a:xfrm>
            <a:off x="4154093" y="4113901"/>
            <a:ext cx="1179977" cy="169277"/>
          </a:xfrm>
          <a:prstGeom prst="rect">
            <a:avLst/>
          </a:prstGeom>
          <a:noFill/>
        </p:spPr>
        <p:txBody>
          <a:bodyPr wrap="square" lIns="0" tIns="0" rIns="0" bIns="0" rtlCol="0" anchor="ctr">
            <a:spAutoFit/>
          </a:bodyPr>
          <a:lstStyle/>
          <a:p>
            <a:pPr algn="ctr"/>
            <a:r>
              <a:rPr lang="en-US" sz="1100">
                <a:solidFill>
                  <a:srgbClr val="202192"/>
                </a:solidFill>
                <a:latin typeface="+mj-lt"/>
              </a:rPr>
              <a:t>Outbound</a:t>
            </a:r>
          </a:p>
        </p:txBody>
      </p:sp>
      <p:sp>
        <p:nvSpPr>
          <p:cNvPr id="64" name="Rounded Rectangle 5">
            <a:extLst>
              <a:ext uri="{FF2B5EF4-FFF2-40B4-BE49-F238E27FC236}">
                <a16:creationId xmlns:a16="http://schemas.microsoft.com/office/drawing/2014/main" id="{D9EE8A03-7782-E849-9E20-B38D4B139BE1}"/>
              </a:ext>
            </a:extLst>
          </p:cNvPr>
          <p:cNvSpPr/>
          <p:nvPr/>
        </p:nvSpPr>
        <p:spPr bwMode="auto">
          <a:xfrm>
            <a:off x="2243030" y="2065621"/>
            <a:ext cx="3139825" cy="932319"/>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1 </a:t>
            </a: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3" name="TextBox 62">
            <a:extLst>
              <a:ext uri="{FF2B5EF4-FFF2-40B4-BE49-F238E27FC236}">
                <a16:creationId xmlns:a16="http://schemas.microsoft.com/office/drawing/2014/main" id="{27A2D4D9-91AA-7541-8B17-EA3FBB2F5A96}"/>
              </a:ext>
            </a:extLst>
          </p:cNvPr>
          <p:cNvSpPr txBox="1"/>
          <p:nvPr/>
        </p:nvSpPr>
        <p:spPr>
          <a:xfrm>
            <a:off x="2736237" y="2194199"/>
            <a:ext cx="2007844" cy="677108"/>
          </a:xfrm>
          <a:prstGeom prst="rect">
            <a:avLst/>
          </a:prstGeom>
          <a:noFill/>
        </p:spPr>
        <p:txBody>
          <a:bodyPr wrap="square" lIns="0" tIns="0" rIns="0" bIns="0" rtlCol="0" anchor="ctr">
            <a:spAutoFit/>
          </a:bodyPr>
          <a:lstStyle/>
          <a:p>
            <a:pPr algn="ctr"/>
            <a:r>
              <a:rPr lang="en-US" sz="1100">
                <a:solidFill>
                  <a:srgbClr val="202192"/>
                </a:solidFill>
                <a:latin typeface="+mj-lt"/>
              </a:rPr>
              <a:t>Outbound component resiliency policies for `retries`, `timeouts and `circuit breakers` can be applied to message publishing</a:t>
            </a:r>
          </a:p>
        </p:txBody>
      </p:sp>
      <p:sp>
        <p:nvSpPr>
          <p:cNvPr id="65" name="Rounded Rectangle 5">
            <a:extLst>
              <a:ext uri="{FF2B5EF4-FFF2-40B4-BE49-F238E27FC236}">
                <a16:creationId xmlns:a16="http://schemas.microsoft.com/office/drawing/2014/main" id="{30CDB9A7-8C44-2E4B-9D28-010BD6C683F7}"/>
              </a:ext>
            </a:extLst>
          </p:cNvPr>
          <p:cNvSpPr/>
          <p:nvPr/>
        </p:nvSpPr>
        <p:spPr bwMode="auto">
          <a:xfrm>
            <a:off x="6594884" y="2070464"/>
            <a:ext cx="3139825" cy="932319"/>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1 </a:t>
            </a: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68F35C1C-95BE-2846-AAFC-4D00A666FB77}"/>
              </a:ext>
            </a:extLst>
          </p:cNvPr>
          <p:cNvSpPr txBox="1"/>
          <p:nvPr/>
        </p:nvSpPr>
        <p:spPr>
          <a:xfrm>
            <a:off x="6951441" y="2187945"/>
            <a:ext cx="2410682" cy="677108"/>
          </a:xfrm>
          <a:prstGeom prst="rect">
            <a:avLst/>
          </a:prstGeom>
          <a:noFill/>
        </p:spPr>
        <p:txBody>
          <a:bodyPr wrap="square" lIns="0" tIns="0" rIns="0" bIns="0" rtlCol="0" anchor="ctr">
            <a:spAutoFit/>
          </a:bodyPr>
          <a:lstStyle/>
          <a:p>
            <a:pPr algn="ctr"/>
            <a:r>
              <a:rPr lang="en-US" sz="1100">
                <a:solidFill>
                  <a:srgbClr val="202192"/>
                </a:solidFill>
                <a:latin typeface="+mj-lt"/>
              </a:rPr>
              <a:t>Inbound component resiliency polices for `retries`, `timeouts and `circuit breakers` policies can be applied to subscriptions when delivering messages</a:t>
            </a:r>
          </a:p>
        </p:txBody>
      </p:sp>
      <p:sp>
        <p:nvSpPr>
          <p:cNvPr id="67" name="Rounded Rectangle 5">
            <a:extLst>
              <a:ext uri="{FF2B5EF4-FFF2-40B4-BE49-F238E27FC236}">
                <a16:creationId xmlns:a16="http://schemas.microsoft.com/office/drawing/2014/main" id="{C9096690-C273-0841-9296-045417A1DC99}"/>
              </a:ext>
            </a:extLst>
          </p:cNvPr>
          <p:cNvSpPr/>
          <p:nvPr/>
        </p:nvSpPr>
        <p:spPr bwMode="auto">
          <a:xfrm>
            <a:off x="4628359" y="4798440"/>
            <a:ext cx="3139825" cy="1156975"/>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1 </a:t>
            </a: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8" name="TextBox 57">
            <a:extLst>
              <a:ext uri="{FF2B5EF4-FFF2-40B4-BE49-F238E27FC236}">
                <a16:creationId xmlns:a16="http://schemas.microsoft.com/office/drawing/2014/main" id="{61B774DA-AD0B-3143-BA70-CD25074F20BA}"/>
              </a:ext>
            </a:extLst>
          </p:cNvPr>
          <p:cNvSpPr txBox="1"/>
          <p:nvPr/>
        </p:nvSpPr>
        <p:spPr>
          <a:xfrm>
            <a:off x="4704995" y="4907567"/>
            <a:ext cx="2986551" cy="938719"/>
          </a:xfrm>
          <a:prstGeom prst="rect">
            <a:avLst/>
          </a:prstGeom>
          <a:noFill/>
        </p:spPr>
        <p:txBody>
          <a:bodyPr wrap="square">
            <a:spAutoFit/>
          </a:bodyPr>
          <a:lstStyle/>
          <a:p>
            <a:pPr algn="ctr"/>
            <a:r>
              <a:rPr lang="en-US" sz="1100">
                <a:solidFill>
                  <a:srgbClr val="202192"/>
                </a:solidFill>
                <a:latin typeface="+mj-lt"/>
              </a:rPr>
              <a:t>Additionally, many pub/sub components have `retry` capabilities built-in. The policies are configured on a per component basis.</a:t>
            </a:r>
            <a:br>
              <a:rPr lang="en-US" sz="1100">
                <a:solidFill>
                  <a:srgbClr val="202192"/>
                </a:solidFill>
                <a:latin typeface="+mj-lt"/>
              </a:rPr>
            </a:br>
            <a:br>
              <a:rPr lang="en-US" sz="1100">
                <a:solidFill>
                  <a:srgbClr val="202192"/>
                </a:solidFill>
                <a:latin typeface="+mj-lt"/>
              </a:rPr>
            </a:br>
            <a:r>
              <a:rPr lang="en-US" sz="1100">
                <a:solidFill>
                  <a:srgbClr val="202192"/>
                </a:solidFill>
                <a:latin typeface="+mj-lt"/>
              </a:rPr>
              <a:t>For example, Kafka, RabbitMQ  and Redis</a:t>
            </a:r>
          </a:p>
        </p:txBody>
      </p:sp>
      <p:sp>
        <p:nvSpPr>
          <p:cNvPr id="30" name="TextBox 24">
            <a:extLst>
              <a:ext uri="{FF2B5EF4-FFF2-40B4-BE49-F238E27FC236}">
                <a16:creationId xmlns:a16="http://schemas.microsoft.com/office/drawing/2014/main" id="{394C035E-DBE4-E04B-93FB-3C3A390AC945}"/>
              </a:ext>
            </a:extLst>
          </p:cNvPr>
          <p:cNvSpPr txBox="1"/>
          <p:nvPr/>
        </p:nvSpPr>
        <p:spPr>
          <a:xfrm>
            <a:off x="1080606" y="3552637"/>
            <a:ext cx="1076257" cy="307777"/>
          </a:xfrm>
          <a:prstGeom prst="rect">
            <a:avLst/>
          </a:prstGeom>
          <a:noFill/>
        </p:spPr>
        <p:txBody>
          <a:bodyPr wrap="non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a:solidFill>
                  <a:schemeClr val="bg1"/>
                </a:solidFill>
                <a:latin typeface="+mj-lt"/>
              </a:rPr>
              <a:t>Service A</a:t>
            </a:r>
          </a:p>
        </p:txBody>
      </p:sp>
      <p:sp>
        <p:nvSpPr>
          <p:cNvPr id="34" name="TextBox 33">
            <a:extLst>
              <a:ext uri="{FF2B5EF4-FFF2-40B4-BE49-F238E27FC236}">
                <a16:creationId xmlns:a16="http://schemas.microsoft.com/office/drawing/2014/main" id="{45A73F3D-0042-A646-8353-A532F85899C5}"/>
              </a:ext>
            </a:extLst>
          </p:cNvPr>
          <p:cNvSpPr txBox="1"/>
          <p:nvPr/>
        </p:nvSpPr>
        <p:spPr>
          <a:xfrm>
            <a:off x="10041337" y="3564989"/>
            <a:ext cx="1060227" cy="307777"/>
          </a:xfrm>
          <a:prstGeom prst="rect">
            <a:avLst/>
          </a:prstGeom>
          <a:noFill/>
        </p:spPr>
        <p:txBody>
          <a:bodyPr wrap="none" lIns="0" tIns="0" rIns="0" bIns="0" rtlCol="0" anchor="t">
            <a:spAutoFit/>
          </a:bodyPr>
          <a:lstStyle/>
          <a:p>
            <a:pPr algn="ctr"/>
            <a:r>
              <a:rPr lang="en-US" sz="2000">
                <a:solidFill>
                  <a:srgbClr val="202192"/>
                </a:solidFill>
                <a:latin typeface="+mj-lt"/>
              </a:rPr>
              <a:t>Service B</a:t>
            </a:r>
          </a:p>
        </p:txBody>
      </p:sp>
    </p:spTree>
    <p:extLst>
      <p:ext uri="{BB962C8B-B14F-4D97-AF65-F5344CB8AC3E}">
        <p14:creationId xmlns:p14="http://schemas.microsoft.com/office/powerpoint/2010/main" val="250194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5186250-0CD7-3E4F-BE8C-9E46BCC247AF}"/>
              </a:ext>
            </a:extLst>
          </p:cNvPr>
          <p:cNvSpPr/>
          <p:nvPr/>
        </p:nvSpPr>
        <p:spPr>
          <a:xfrm>
            <a:off x="882315" y="978568"/>
            <a:ext cx="10234863" cy="50773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A35DA19-1D24-B243-8390-CD301380AE27}"/>
              </a:ext>
            </a:extLst>
          </p:cNvPr>
          <p:cNvGrpSpPr/>
          <p:nvPr/>
        </p:nvGrpSpPr>
        <p:grpSpPr>
          <a:xfrm>
            <a:off x="8966628" y="2881887"/>
            <a:ext cx="1665509" cy="1943091"/>
            <a:chOff x="7316373" y="1954650"/>
            <a:chExt cx="1400542" cy="1633964"/>
          </a:xfrm>
        </p:grpSpPr>
        <p:pic>
          <p:nvPicPr>
            <p:cNvPr id="26" name="Graphic 25">
              <a:extLst>
                <a:ext uri="{FF2B5EF4-FFF2-40B4-BE49-F238E27FC236}">
                  <a16:creationId xmlns:a16="http://schemas.microsoft.com/office/drawing/2014/main" id="{A6212F25-23AB-DF4C-B674-F54877BF1F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6373" y="1954650"/>
              <a:ext cx="1400542" cy="1633964"/>
            </a:xfrm>
            <a:prstGeom prst="rect">
              <a:avLst/>
            </a:prstGeom>
          </p:spPr>
        </p:pic>
        <p:sp>
          <p:nvSpPr>
            <p:cNvPr id="27" name="TextBox 26">
              <a:extLst>
                <a:ext uri="{FF2B5EF4-FFF2-40B4-BE49-F238E27FC236}">
                  <a16:creationId xmlns:a16="http://schemas.microsoft.com/office/drawing/2014/main" id="{48131FF9-B85E-0648-9B8A-3E94F4C6AC35}"/>
                </a:ext>
              </a:extLst>
            </p:cNvPr>
            <p:cNvSpPr txBox="1"/>
            <p:nvPr/>
          </p:nvSpPr>
          <p:spPr>
            <a:xfrm>
              <a:off x="7570866" y="2605375"/>
              <a:ext cx="891555" cy="258813"/>
            </a:xfrm>
            <a:prstGeom prst="rect">
              <a:avLst/>
            </a:prstGeom>
            <a:noFill/>
          </p:spPr>
          <p:txBody>
            <a:bodyPr wrap="none" lIns="0" tIns="0" rIns="0" bIns="0" rtlCol="0" anchor="t">
              <a:spAutoFit/>
            </a:bodyPr>
            <a:lstStyle/>
            <a:p>
              <a:pPr algn="ctr"/>
              <a:r>
                <a:rPr lang="en-US" sz="2000">
                  <a:solidFill>
                    <a:srgbClr val="202192"/>
                  </a:solidFill>
                  <a:latin typeface="+mj-lt"/>
                </a:rPr>
                <a:t>Service B</a:t>
              </a:r>
            </a:p>
          </p:txBody>
        </p:sp>
      </p:grpSp>
      <p:grpSp>
        <p:nvGrpSpPr>
          <p:cNvPr id="7" name="!!AppA">
            <a:extLst>
              <a:ext uri="{FF2B5EF4-FFF2-40B4-BE49-F238E27FC236}">
                <a16:creationId xmlns:a16="http://schemas.microsoft.com/office/drawing/2014/main" id="{1470F7F6-1041-8E4F-AE44-3C353B8E58E7}"/>
              </a:ext>
            </a:extLst>
          </p:cNvPr>
          <p:cNvGrpSpPr/>
          <p:nvPr/>
        </p:nvGrpSpPr>
        <p:grpSpPr>
          <a:xfrm>
            <a:off x="1521572" y="2882240"/>
            <a:ext cx="1666465" cy="1944207"/>
            <a:chOff x="3444424" y="1954650"/>
            <a:chExt cx="1400542" cy="1633964"/>
          </a:xfrm>
        </p:grpSpPr>
        <p:pic>
          <p:nvPicPr>
            <p:cNvPr id="24" name="Graphic 23">
              <a:extLst>
                <a:ext uri="{FF2B5EF4-FFF2-40B4-BE49-F238E27FC236}">
                  <a16:creationId xmlns:a16="http://schemas.microsoft.com/office/drawing/2014/main" id="{44E56E13-C31A-CB4E-8619-A98E7CE2FF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44424" y="1954650"/>
              <a:ext cx="1400542" cy="1633964"/>
            </a:xfrm>
            <a:prstGeom prst="rect">
              <a:avLst/>
            </a:prstGeom>
          </p:spPr>
        </p:pic>
        <p:sp>
          <p:nvSpPr>
            <p:cNvPr id="25" name="TextBox 24">
              <a:extLst>
                <a:ext uri="{FF2B5EF4-FFF2-40B4-BE49-F238E27FC236}">
                  <a16:creationId xmlns:a16="http://schemas.microsoft.com/office/drawing/2014/main" id="{394C035E-DBE4-E04B-93FB-3C3A390AC945}"/>
                </a:ext>
              </a:extLst>
            </p:cNvPr>
            <p:cNvSpPr txBox="1"/>
            <p:nvPr/>
          </p:nvSpPr>
          <p:spPr>
            <a:xfrm>
              <a:off x="3655281" y="2604706"/>
              <a:ext cx="904515" cy="258664"/>
            </a:xfrm>
            <a:prstGeom prst="rect">
              <a:avLst/>
            </a:prstGeom>
            <a:noFill/>
          </p:spPr>
          <p:txBody>
            <a:bodyPr wrap="none" lIns="0" tIns="0" rIns="0" bIns="0" rtlCol="0" anchor="t">
              <a:spAutoFit/>
            </a:bodyPr>
            <a:lstStyle/>
            <a:p>
              <a:pPr algn="r"/>
              <a:r>
                <a:rPr lang="en-US" sz="2000">
                  <a:solidFill>
                    <a:schemeClr val="bg1"/>
                  </a:solidFill>
                  <a:latin typeface="+mj-lt"/>
                </a:rPr>
                <a:t>Service A</a:t>
              </a:r>
            </a:p>
          </p:txBody>
        </p:sp>
      </p:grpSp>
      <p:cxnSp>
        <p:nvCxnSpPr>
          <p:cNvPr id="8" name="Straight Arrow Connector 7">
            <a:extLst>
              <a:ext uri="{FF2B5EF4-FFF2-40B4-BE49-F238E27FC236}">
                <a16:creationId xmlns:a16="http://schemas.microsoft.com/office/drawing/2014/main" id="{FCD13EA4-2CEE-8244-8739-4944642B5CF6}"/>
              </a:ext>
            </a:extLst>
          </p:cNvPr>
          <p:cNvCxnSpPr>
            <a:cxnSpLocks/>
          </p:cNvCxnSpPr>
          <p:nvPr/>
        </p:nvCxnSpPr>
        <p:spPr>
          <a:xfrm>
            <a:off x="3188037" y="3685006"/>
            <a:ext cx="719632"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E8DFF341-9E39-C24E-9D7B-F782CD4CB9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07669" y="3365600"/>
            <a:ext cx="843400" cy="983967"/>
          </a:xfrm>
          <a:prstGeom prst="rect">
            <a:avLst/>
          </a:prstGeom>
          <a:effectLst>
            <a:outerShdw blurRad="50800" dist="25400" dir="13500000" algn="br" rotWithShape="0">
              <a:prstClr val="black">
                <a:alpha val="40000"/>
              </a:prstClr>
            </a:outerShdw>
          </a:effectLst>
        </p:spPr>
      </p:pic>
      <p:pic>
        <p:nvPicPr>
          <p:cNvPr id="10" name="Graphic 9">
            <a:extLst>
              <a:ext uri="{FF2B5EF4-FFF2-40B4-BE49-F238E27FC236}">
                <a16:creationId xmlns:a16="http://schemas.microsoft.com/office/drawing/2014/main" id="{5AA4335B-A5FA-9847-9A85-8BE0366313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03596" y="3361448"/>
            <a:ext cx="843400" cy="983967"/>
          </a:xfrm>
          <a:prstGeom prst="rect">
            <a:avLst/>
          </a:prstGeom>
          <a:effectLst>
            <a:outerShdw blurRad="50800" dist="25400" dir="13500000" algn="br" rotWithShape="0">
              <a:prstClr val="black">
                <a:alpha val="40000"/>
              </a:prstClr>
            </a:outerShdw>
          </a:effectLst>
        </p:spPr>
      </p:pic>
      <p:cxnSp>
        <p:nvCxnSpPr>
          <p:cNvPr id="11" name="Straight Arrow Connector 10">
            <a:extLst>
              <a:ext uri="{FF2B5EF4-FFF2-40B4-BE49-F238E27FC236}">
                <a16:creationId xmlns:a16="http://schemas.microsoft.com/office/drawing/2014/main" id="{CB17C1D0-E2AB-964A-8631-AD17C1058E9E}"/>
              </a:ext>
            </a:extLst>
          </p:cNvPr>
          <p:cNvCxnSpPr>
            <a:cxnSpLocks/>
          </p:cNvCxnSpPr>
          <p:nvPr/>
        </p:nvCxnSpPr>
        <p:spPr>
          <a:xfrm>
            <a:off x="8246996" y="3685005"/>
            <a:ext cx="719632"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8D7191D-0E22-5C48-86CA-F1A2A8FFDE17}"/>
              </a:ext>
            </a:extLst>
          </p:cNvPr>
          <p:cNvCxnSpPr>
            <a:cxnSpLocks/>
          </p:cNvCxnSpPr>
          <p:nvPr/>
        </p:nvCxnSpPr>
        <p:spPr>
          <a:xfrm flipH="1" flipV="1">
            <a:off x="8246996" y="3963501"/>
            <a:ext cx="719632" cy="1"/>
          </a:xfrm>
          <a:prstGeom prst="straightConnector1">
            <a:avLst/>
          </a:prstGeom>
          <a:ln w="28575">
            <a:solidFill>
              <a:schemeClr val="bg1">
                <a:lumMod val="6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CD44B3E-7F1C-7048-85EA-638C42B561D4}"/>
              </a:ext>
            </a:extLst>
          </p:cNvPr>
          <p:cNvCxnSpPr>
            <a:cxnSpLocks/>
          </p:cNvCxnSpPr>
          <p:nvPr/>
        </p:nvCxnSpPr>
        <p:spPr>
          <a:xfrm flipH="1" flipV="1">
            <a:off x="3188037" y="3963501"/>
            <a:ext cx="719632" cy="1"/>
          </a:xfrm>
          <a:prstGeom prst="straightConnector1">
            <a:avLst/>
          </a:prstGeom>
          <a:ln w="28575">
            <a:solidFill>
              <a:schemeClr val="bg1">
                <a:lumMod val="6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5E2BACD-4D03-FD46-B5CC-EA6942B83D99}"/>
              </a:ext>
            </a:extLst>
          </p:cNvPr>
          <p:cNvCxnSpPr>
            <a:cxnSpLocks/>
          </p:cNvCxnSpPr>
          <p:nvPr/>
        </p:nvCxnSpPr>
        <p:spPr>
          <a:xfrm>
            <a:off x="4751069" y="3685005"/>
            <a:ext cx="2652527"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229636-F862-2446-A4F4-B1C64E651CBB}"/>
              </a:ext>
            </a:extLst>
          </p:cNvPr>
          <p:cNvCxnSpPr>
            <a:cxnSpLocks/>
          </p:cNvCxnSpPr>
          <p:nvPr/>
        </p:nvCxnSpPr>
        <p:spPr>
          <a:xfrm flipH="1" flipV="1">
            <a:off x="4751069" y="3963500"/>
            <a:ext cx="2652527" cy="1"/>
          </a:xfrm>
          <a:prstGeom prst="straightConnector1">
            <a:avLst/>
          </a:prstGeom>
          <a:ln w="28575">
            <a:solidFill>
              <a:schemeClr val="bg1">
                <a:lumMod val="6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Rounded Rectangle 5">
            <a:extLst>
              <a:ext uri="{FF2B5EF4-FFF2-40B4-BE49-F238E27FC236}">
                <a16:creationId xmlns:a16="http://schemas.microsoft.com/office/drawing/2014/main" id="{E523BA71-95C9-3A43-B671-44B88F9F1CC7}"/>
              </a:ext>
            </a:extLst>
          </p:cNvPr>
          <p:cNvSpPr/>
          <p:nvPr/>
        </p:nvSpPr>
        <p:spPr bwMode="auto">
          <a:xfrm>
            <a:off x="4526087" y="2124108"/>
            <a:ext cx="3139825" cy="932319"/>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1 </a:t>
            </a: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B44C3D76-C52A-D940-853B-5584D8B97652}"/>
              </a:ext>
            </a:extLst>
          </p:cNvPr>
          <p:cNvSpPr txBox="1"/>
          <p:nvPr/>
        </p:nvSpPr>
        <p:spPr>
          <a:xfrm>
            <a:off x="4888936" y="2251713"/>
            <a:ext cx="2376791" cy="677108"/>
          </a:xfrm>
          <a:prstGeom prst="rect">
            <a:avLst/>
          </a:prstGeom>
          <a:noFill/>
        </p:spPr>
        <p:txBody>
          <a:bodyPr wrap="square" lIns="0" tIns="0" rIns="0" bIns="0" rtlCol="0" anchor="ctr">
            <a:spAutoFit/>
          </a:bodyPr>
          <a:lstStyle/>
          <a:p>
            <a:pPr algn="ctr"/>
            <a:r>
              <a:rPr lang="en-US" sz="1100">
                <a:solidFill>
                  <a:srgbClr val="202192"/>
                </a:solidFill>
                <a:latin typeface="+mj-lt"/>
              </a:rPr>
              <a:t>The built-in service invocation retries are always performed with a backoff interval of 1 second up to a threshold of 3 times </a:t>
            </a:r>
          </a:p>
        </p:txBody>
      </p:sp>
      <p:sp>
        <p:nvSpPr>
          <p:cNvPr id="72" name="Multiply 71">
            <a:extLst>
              <a:ext uri="{FF2B5EF4-FFF2-40B4-BE49-F238E27FC236}">
                <a16:creationId xmlns:a16="http://schemas.microsoft.com/office/drawing/2014/main" id="{25EE9E7E-C093-2445-97F7-F9C834D582A5}"/>
              </a:ext>
            </a:extLst>
          </p:cNvPr>
          <p:cNvSpPr/>
          <p:nvPr/>
        </p:nvSpPr>
        <p:spPr>
          <a:xfrm>
            <a:off x="5829064" y="3377688"/>
            <a:ext cx="533874" cy="62474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a:p>
        </p:txBody>
      </p:sp>
      <p:sp>
        <p:nvSpPr>
          <p:cNvPr id="76" name="Rounded Rectangle 5">
            <a:extLst>
              <a:ext uri="{FF2B5EF4-FFF2-40B4-BE49-F238E27FC236}">
                <a16:creationId xmlns:a16="http://schemas.microsoft.com/office/drawing/2014/main" id="{708B9F96-9A2A-9546-88E8-41B867483647}"/>
              </a:ext>
            </a:extLst>
          </p:cNvPr>
          <p:cNvSpPr/>
          <p:nvPr/>
        </p:nvSpPr>
        <p:spPr bwMode="auto">
          <a:xfrm>
            <a:off x="4526087" y="4650436"/>
            <a:ext cx="3139825" cy="932319"/>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1 </a:t>
            </a: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3" name="TextBox 42">
            <a:extLst>
              <a:ext uri="{FF2B5EF4-FFF2-40B4-BE49-F238E27FC236}">
                <a16:creationId xmlns:a16="http://schemas.microsoft.com/office/drawing/2014/main" id="{D9299F2A-DB5F-1F4B-94EC-631D346047E6}"/>
              </a:ext>
            </a:extLst>
          </p:cNvPr>
          <p:cNvSpPr txBox="1"/>
          <p:nvPr/>
        </p:nvSpPr>
        <p:spPr>
          <a:xfrm>
            <a:off x="4907603" y="4862679"/>
            <a:ext cx="2376791" cy="507831"/>
          </a:xfrm>
          <a:prstGeom prst="rect">
            <a:avLst/>
          </a:prstGeom>
          <a:noFill/>
        </p:spPr>
        <p:txBody>
          <a:bodyPr wrap="square" lIns="0" tIns="0" rIns="0" bIns="0" rtlCol="0" anchor="ctr">
            <a:spAutoFit/>
          </a:bodyPr>
          <a:lstStyle/>
          <a:p>
            <a:pPr algn="ctr"/>
            <a:r>
              <a:rPr lang="en-US" sz="1100">
                <a:solidFill>
                  <a:srgbClr val="202192"/>
                </a:solidFill>
                <a:latin typeface="+mj-lt"/>
              </a:rPr>
              <a:t>Additionally, service invocation resiliency polices for `retries`, `timeouts and `circuit breakers` can be applied</a:t>
            </a:r>
          </a:p>
        </p:txBody>
      </p:sp>
      <p:sp>
        <p:nvSpPr>
          <p:cNvPr id="78" name="Title 2">
            <a:extLst>
              <a:ext uri="{FF2B5EF4-FFF2-40B4-BE49-F238E27FC236}">
                <a16:creationId xmlns:a16="http://schemas.microsoft.com/office/drawing/2014/main" id="{F8347BF8-6707-5341-9A6C-776E20613A6E}"/>
              </a:ext>
            </a:extLst>
          </p:cNvPr>
          <p:cNvSpPr txBox="1">
            <a:spLocks/>
          </p:cNvSpPr>
          <p:nvPr/>
        </p:nvSpPr>
        <p:spPr>
          <a:xfrm>
            <a:off x="568071" y="1192793"/>
            <a:ext cx="11018520" cy="5539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a:t>Service invocation resiliency policies</a:t>
            </a:r>
          </a:p>
        </p:txBody>
      </p:sp>
    </p:spTree>
    <p:extLst>
      <p:ext uri="{BB962C8B-B14F-4D97-AF65-F5344CB8AC3E}">
        <p14:creationId xmlns:p14="http://schemas.microsoft.com/office/powerpoint/2010/main" val="1963066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BD1DA50-BA45-054E-B42C-DFCE9D37211A}"/>
              </a:ext>
            </a:extLst>
          </p:cNvPr>
          <p:cNvSpPr/>
          <p:nvPr/>
        </p:nvSpPr>
        <p:spPr>
          <a:xfrm>
            <a:off x="882315" y="978568"/>
            <a:ext cx="10234863" cy="50773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0660A4E2-65EE-FE4F-8A84-88A7566EE12F}"/>
              </a:ext>
            </a:extLst>
          </p:cNvPr>
          <p:cNvSpPr txBox="1">
            <a:spLocks/>
          </p:cNvSpPr>
          <p:nvPr/>
        </p:nvSpPr>
        <p:spPr>
          <a:xfrm>
            <a:off x="490486" y="1203534"/>
            <a:ext cx="11018520" cy="5539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a:t>Outbound component resiliency policies</a:t>
            </a:r>
          </a:p>
        </p:txBody>
      </p:sp>
      <p:pic>
        <p:nvPicPr>
          <p:cNvPr id="24" name="Graphic 23">
            <a:extLst>
              <a:ext uri="{FF2B5EF4-FFF2-40B4-BE49-F238E27FC236}">
                <a16:creationId xmlns:a16="http://schemas.microsoft.com/office/drawing/2014/main" id="{44E56E13-C31A-CB4E-8619-A98E7CE2FF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0596" y="2917801"/>
            <a:ext cx="1666465" cy="1944207"/>
          </a:xfrm>
          <a:prstGeom prst="rect">
            <a:avLst/>
          </a:prstGeom>
        </p:spPr>
      </p:pic>
      <p:cxnSp>
        <p:nvCxnSpPr>
          <p:cNvPr id="8" name="Straight Arrow Connector 7">
            <a:extLst>
              <a:ext uri="{FF2B5EF4-FFF2-40B4-BE49-F238E27FC236}">
                <a16:creationId xmlns:a16="http://schemas.microsoft.com/office/drawing/2014/main" id="{FCD13EA4-2CEE-8244-8739-4944642B5CF6}"/>
              </a:ext>
            </a:extLst>
          </p:cNvPr>
          <p:cNvCxnSpPr>
            <a:cxnSpLocks/>
          </p:cNvCxnSpPr>
          <p:nvPr/>
        </p:nvCxnSpPr>
        <p:spPr>
          <a:xfrm>
            <a:off x="3752674" y="3896667"/>
            <a:ext cx="719632"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E8DFF341-9E39-C24E-9D7B-F782CD4CB9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96693" y="3401161"/>
            <a:ext cx="843400" cy="983967"/>
          </a:xfrm>
          <a:prstGeom prst="rect">
            <a:avLst/>
          </a:prstGeom>
          <a:effectLst>
            <a:outerShdw blurRad="50800" dist="25400" dir="13500000" algn="br" rotWithShape="0">
              <a:prstClr val="black">
                <a:alpha val="40000"/>
              </a:prstClr>
            </a:outerShdw>
          </a:effectLst>
        </p:spPr>
      </p:pic>
      <p:cxnSp>
        <p:nvCxnSpPr>
          <p:cNvPr id="15" name="Straight Arrow Connector 14">
            <a:extLst>
              <a:ext uri="{FF2B5EF4-FFF2-40B4-BE49-F238E27FC236}">
                <a16:creationId xmlns:a16="http://schemas.microsoft.com/office/drawing/2014/main" id="{05E2BACD-4D03-FD46-B5CC-EA6942B83D99}"/>
              </a:ext>
            </a:extLst>
          </p:cNvPr>
          <p:cNvCxnSpPr>
            <a:cxnSpLocks/>
            <a:stCxn id="9" idx="3"/>
          </p:cNvCxnSpPr>
          <p:nvPr/>
        </p:nvCxnSpPr>
        <p:spPr>
          <a:xfrm>
            <a:off x="5340093" y="3893145"/>
            <a:ext cx="3035285" cy="676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Multiply 13">
            <a:extLst>
              <a:ext uri="{FF2B5EF4-FFF2-40B4-BE49-F238E27FC236}">
                <a16:creationId xmlns:a16="http://schemas.microsoft.com/office/drawing/2014/main" id="{FB9A1814-765E-B541-B16C-0E2DBE0A01CE}"/>
              </a:ext>
            </a:extLst>
          </p:cNvPr>
          <p:cNvSpPr/>
          <p:nvPr/>
        </p:nvSpPr>
        <p:spPr>
          <a:xfrm>
            <a:off x="6423517" y="3588181"/>
            <a:ext cx="533874" cy="62474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0C02B15D-3A4B-DD41-ABE8-1F2712A6A37E}"/>
              </a:ext>
            </a:extLst>
          </p:cNvPr>
          <p:cNvSpPr txBox="1"/>
          <p:nvPr/>
        </p:nvSpPr>
        <p:spPr>
          <a:xfrm>
            <a:off x="5340093" y="3691284"/>
            <a:ext cx="1179977" cy="169277"/>
          </a:xfrm>
          <a:prstGeom prst="rect">
            <a:avLst/>
          </a:prstGeom>
          <a:noFill/>
        </p:spPr>
        <p:txBody>
          <a:bodyPr wrap="square" lIns="0" tIns="0" rIns="0" bIns="0" rtlCol="0" anchor="ctr">
            <a:spAutoFit/>
          </a:bodyPr>
          <a:lstStyle/>
          <a:p>
            <a:pPr algn="ctr"/>
            <a:r>
              <a:rPr lang="en-US" sz="1100">
                <a:solidFill>
                  <a:srgbClr val="202192"/>
                </a:solidFill>
                <a:latin typeface="+mj-lt"/>
              </a:rPr>
              <a:t>Outbound</a:t>
            </a:r>
          </a:p>
        </p:txBody>
      </p:sp>
      <p:sp>
        <p:nvSpPr>
          <p:cNvPr id="73" name="Oval 72">
            <a:extLst>
              <a:ext uri="{FF2B5EF4-FFF2-40B4-BE49-F238E27FC236}">
                <a16:creationId xmlns:a16="http://schemas.microsoft.com/office/drawing/2014/main" id="{473A54E1-64AD-DA49-8C3F-481905E41572}"/>
              </a:ext>
            </a:extLst>
          </p:cNvPr>
          <p:cNvSpPr/>
          <p:nvPr/>
        </p:nvSpPr>
        <p:spPr bwMode="auto">
          <a:xfrm>
            <a:off x="8414941" y="3158384"/>
            <a:ext cx="1463040" cy="146304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sp>
        <p:nvSpPr>
          <p:cNvPr id="78" name="TextBox 77">
            <a:extLst>
              <a:ext uri="{FF2B5EF4-FFF2-40B4-BE49-F238E27FC236}">
                <a16:creationId xmlns:a16="http://schemas.microsoft.com/office/drawing/2014/main" id="{E1E85940-432E-8146-8E61-8B7ABFCEC94C}"/>
              </a:ext>
            </a:extLst>
          </p:cNvPr>
          <p:cNvSpPr txBox="1"/>
          <p:nvPr/>
        </p:nvSpPr>
        <p:spPr>
          <a:xfrm>
            <a:off x="8414941" y="3685804"/>
            <a:ext cx="1463040" cy="369332"/>
          </a:xfrm>
          <a:prstGeom prst="rect">
            <a:avLst/>
          </a:prstGeom>
          <a:noFill/>
        </p:spPr>
        <p:txBody>
          <a:bodyPr wrap="square" rtlCol="0">
            <a:spAutoFit/>
          </a:bodyPr>
          <a:lstStyle/>
          <a:p>
            <a:pPr algn="ctr"/>
            <a:r>
              <a:rPr lang="en-US">
                <a:solidFill>
                  <a:srgbClr val="1F2092"/>
                </a:solidFill>
              </a:rPr>
              <a:t>Component</a:t>
            </a:r>
          </a:p>
        </p:txBody>
      </p:sp>
      <p:sp>
        <p:nvSpPr>
          <p:cNvPr id="80" name="Rounded Rectangle 5">
            <a:extLst>
              <a:ext uri="{FF2B5EF4-FFF2-40B4-BE49-F238E27FC236}">
                <a16:creationId xmlns:a16="http://schemas.microsoft.com/office/drawing/2014/main" id="{1378BDAF-CBD7-634F-945E-41913D135215}"/>
              </a:ext>
            </a:extLst>
          </p:cNvPr>
          <p:cNvSpPr/>
          <p:nvPr/>
        </p:nvSpPr>
        <p:spPr bwMode="auto">
          <a:xfrm>
            <a:off x="4319980" y="1943848"/>
            <a:ext cx="3139825" cy="932319"/>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1 </a:t>
            </a: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3" name="TextBox 42">
            <a:extLst>
              <a:ext uri="{FF2B5EF4-FFF2-40B4-BE49-F238E27FC236}">
                <a16:creationId xmlns:a16="http://schemas.microsoft.com/office/drawing/2014/main" id="{D9299F2A-DB5F-1F4B-94EC-631D346047E6}"/>
              </a:ext>
            </a:extLst>
          </p:cNvPr>
          <p:cNvSpPr txBox="1"/>
          <p:nvPr/>
        </p:nvSpPr>
        <p:spPr>
          <a:xfrm>
            <a:off x="4648134" y="2071453"/>
            <a:ext cx="2563893" cy="677108"/>
          </a:xfrm>
          <a:prstGeom prst="rect">
            <a:avLst/>
          </a:prstGeom>
          <a:noFill/>
        </p:spPr>
        <p:txBody>
          <a:bodyPr wrap="square" lIns="0" tIns="0" rIns="0" bIns="0" rtlCol="0" anchor="ctr">
            <a:spAutoFit/>
          </a:bodyPr>
          <a:lstStyle/>
          <a:p>
            <a:pPr algn="ctr"/>
            <a:r>
              <a:rPr lang="en-US" sz="1100">
                <a:solidFill>
                  <a:srgbClr val="202192"/>
                </a:solidFill>
                <a:latin typeface="+mj-lt"/>
              </a:rPr>
              <a:t>Component resiliency polices for `retries`, `timeouts and `circuit breakers` can be applied to outbound component calls. For example, calls to persist state</a:t>
            </a:r>
          </a:p>
        </p:txBody>
      </p:sp>
      <p:sp>
        <p:nvSpPr>
          <p:cNvPr id="81" name="Rounded Rectangle 5">
            <a:extLst>
              <a:ext uri="{FF2B5EF4-FFF2-40B4-BE49-F238E27FC236}">
                <a16:creationId xmlns:a16="http://schemas.microsoft.com/office/drawing/2014/main" id="{E5391448-73BD-AA4E-937E-FE33C971F9E0}"/>
              </a:ext>
            </a:extLst>
          </p:cNvPr>
          <p:cNvSpPr/>
          <p:nvPr/>
        </p:nvSpPr>
        <p:spPr bwMode="auto">
          <a:xfrm>
            <a:off x="7576548" y="4862008"/>
            <a:ext cx="3139825" cy="1064175"/>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1 </a:t>
            </a: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2" name="TextBox 51">
            <a:extLst>
              <a:ext uri="{FF2B5EF4-FFF2-40B4-BE49-F238E27FC236}">
                <a16:creationId xmlns:a16="http://schemas.microsoft.com/office/drawing/2014/main" id="{DA6634B3-889C-2E44-B632-2E7C63B0AFCC}"/>
              </a:ext>
            </a:extLst>
          </p:cNvPr>
          <p:cNvSpPr txBox="1"/>
          <p:nvPr/>
        </p:nvSpPr>
        <p:spPr>
          <a:xfrm>
            <a:off x="7680439" y="4970902"/>
            <a:ext cx="2932041" cy="846386"/>
          </a:xfrm>
          <a:prstGeom prst="rect">
            <a:avLst/>
          </a:prstGeom>
          <a:noFill/>
        </p:spPr>
        <p:txBody>
          <a:bodyPr wrap="square" lIns="0" tIns="0" rIns="0" bIns="0" rtlCol="0" anchor="ctr">
            <a:spAutoFit/>
          </a:bodyPr>
          <a:lstStyle/>
          <a:p>
            <a:pPr algn="ctr"/>
            <a:r>
              <a:rPr lang="en-US" sz="1100">
                <a:solidFill>
                  <a:srgbClr val="202192"/>
                </a:solidFill>
                <a:latin typeface="+mj-lt"/>
              </a:rPr>
              <a:t>Additionally, some components have `retry` capabilities built-in. The policies are configured on a per component basis.</a:t>
            </a:r>
            <a:br>
              <a:rPr lang="en-US" sz="1100">
                <a:solidFill>
                  <a:srgbClr val="202192"/>
                </a:solidFill>
                <a:latin typeface="+mj-lt"/>
              </a:rPr>
            </a:br>
            <a:br>
              <a:rPr lang="en-US" sz="1100">
                <a:solidFill>
                  <a:srgbClr val="202192"/>
                </a:solidFill>
                <a:latin typeface="+mj-lt"/>
              </a:rPr>
            </a:br>
            <a:r>
              <a:rPr lang="en-US" sz="1100">
                <a:solidFill>
                  <a:srgbClr val="202192"/>
                </a:solidFill>
                <a:latin typeface="+mj-lt"/>
              </a:rPr>
              <a:t>For example, Redis state store, RabbitMQ </a:t>
            </a:r>
          </a:p>
        </p:txBody>
      </p:sp>
      <p:sp>
        <p:nvSpPr>
          <p:cNvPr id="19" name="TextBox 18">
            <a:extLst>
              <a:ext uri="{FF2B5EF4-FFF2-40B4-BE49-F238E27FC236}">
                <a16:creationId xmlns:a16="http://schemas.microsoft.com/office/drawing/2014/main" id="{DF6F2331-1CFE-3644-90DA-FE5FEBCCC8A4}"/>
              </a:ext>
            </a:extLst>
          </p:cNvPr>
          <p:cNvSpPr txBox="1"/>
          <p:nvPr/>
        </p:nvSpPr>
        <p:spPr>
          <a:xfrm>
            <a:off x="2405699" y="3685804"/>
            <a:ext cx="1076257" cy="307777"/>
          </a:xfrm>
          <a:prstGeom prst="rect">
            <a:avLst/>
          </a:prstGeom>
          <a:noFill/>
        </p:spPr>
        <p:txBody>
          <a:bodyPr wrap="none" lIns="0" tIns="0" rIns="0" bIns="0" rtlCol="0" anchor="t">
            <a:spAutoFit/>
          </a:bodyPr>
          <a:lstStyle/>
          <a:p>
            <a:pPr algn="r"/>
            <a:r>
              <a:rPr lang="en-US" sz="2000">
                <a:solidFill>
                  <a:schemeClr val="bg1"/>
                </a:solidFill>
                <a:latin typeface="+mj-lt"/>
              </a:rPr>
              <a:t>Service A</a:t>
            </a:r>
          </a:p>
        </p:txBody>
      </p:sp>
    </p:spTree>
    <p:extLst>
      <p:ext uri="{BB962C8B-B14F-4D97-AF65-F5344CB8AC3E}">
        <p14:creationId xmlns:p14="http://schemas.microsoft.com/office/powerpoint/2010/main" val="357382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133376-25C3-194C-B287-702B0E857EE0}"/>
              </a:ext>
            </a:extLst>
          </p:cNvPr>
          <p:cNvSpPr/>
          <p:nvPr/>
        </p:nvSpPr>
        <p:spPr>
          <a:xfrm>
            <a:off x="882315" y="978568"/>
            <a:ext cx="10234863" cy="50773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2">
            <a:extLst>
              <a:ext uri="{FF2B5EF4-FFF2-40B4-BE49-F238E27FC236}">
                <a16:creationId xmlns:a16="http://schemas.microsoft.com/office/drawing/2014/main" id="{0660A4E2-65EE-FE4F-8A84-88A7566EE12F}"/>
              </a:ext>
            </a:extLst>
          </p:cNvPr>
          <p:cNvSpPr txBox="1">
            <a:spLocks/>
          </p:cNvSpPr>
          <p:nvPr/>
        </p:nvSpPr>
        <p:spPr>
          <a:xfrm>
            <a:off x="490486" y="1183575"/>
            <a:ext cx="11018520" cy="55399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a:t>Inbound component resiliency policies</a:t>
            </a:r>
          </a:p>
        </p:txBody>
      </p:sp>
      <p:pic>
        <p:nvPicPr>
          <p:cNvPr id="24" name="Graphic 23">
            <a:extLst>
              <a:ext uri="{FF2B5EF4-FFF2-40B4-BE49-F238E27FC236}">
                <a16:creationId xmlns:a16="http://schemas.microsoft.com/office/drawing/2014/main" id="{44E56E13-C31A-CB4E-8619-A98E7CE2FF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0596" y="2955886"/>
            <a:ext cx="1666465" cy="1944207"/>
          </a:xfrm>
          <a:prstGeom prst="rect">
            <a:avLst/>
          </a:prstGeom>
        </p:spPr>
      </p:pic>
      <p:pic>
        <p:nvPicPr>
          <p:cNvPr id="9" name="Graphic 8">
            <a:extLst>
              <a:ext uri="{FF2B5EF4-FFF2-40B4-BE49-F238E27FC236}">
                <a16:creationId xmlns:a16="http://schemas.microsoft.com/office/drawing/2014/main" id="{E8DFF341-9E39-C24E-9D7B-F782CD4CB9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5662" y="3447322"/>
            <a:ext cx="843400" cy="983967"/>
          </a:xfrm>
          <a:prstGeom prst="rect">
            <a:avLst/>
          </a:prstGeom>
          <a:effectLst>
            <a:outerShdw blurRad="50800" dist="25400" dir="13500000" algn="br" rotWithShape="0">
              <a:prstClr val="black">
                <a:alpha val="40000"/>
              </a:prstClr>
            </a:outerShdw>
          </a:effectLst>
        </p:spPr>
      </p:pic>
      <p:sp>
        <p:nvSpPr>
          <p:cNvPr id="69" name="TextBox 68">
            <a:extLst>
              <a:ext uri="{FF2B5EF4-FFF2-40B4-BE49-F238E27FC236}">
                <a16:creationId xmlns:a16="http://schemas.microsoft.com/office/drawing/2014/main" id="{0C02B15D-3A4B-DD41-ABE8-1F2712A6A37E}"/>
              </a:ext>
            </a:extLst>
          </p:cNvPr>
          <p:cNvSpPr txBox="1"/>
          <p:nvPr/>
        </p:nvSpPr>
        <p:spPr>
          <a:xfrm>
            <a:off x="4917149" y="3730713"/>
            <a:ext cx="738144" cy="169277"/>
          </a:xfrm>
          <a:prstGeom prst="rect">
            <a:avLst/>
          </a:prstGeom>
          <a:noFill/>
        </p:spPr>
        <p:txBody>
          <a:bodyPr wrap="square" lIns="0" tIns="0" rIns="0" bIns="0" rtlCol="0" anchor="ctr">
            <a:spAutoFit/>
          </a:bodyPr>
          <a:lstStyle/>
          <a:p>
            <a:pPr algn="ctr"/>
            <a:r>
              <a:rPr lang="en-US" sz="1100">
                <a:solidFill>
                  <a:srgbClr val="202192"/>
                </a:solidFill>
                <a:latin typeface="+mj-lt"/>
              </a:rPr>
              <a:t>Inbound</a:t>
            </a:r>
          </a:p>
        </p:txBody>
      </p:sp>
      <p:cxnSp>
        <p:nvCxnSpPr>
          <p:cNvPr id="16" name="Straight Arrow Connector 15">
            <a:extLst>
              <a:ext uri="{FF2B5EF4-FFF2-40B4-BE49-F238E27FC236}">
                <a16:creationId xmlns:a16="http://schemas.microsoft.com/office/drawing/2014/main" id="{93295FD2-676B-D440-9D2A-63E6820B1CFC}"/>
              </a:ext>
            </a:extLst>
          </p:cNvPr>
          <p:cNvCxnSpPr>
            <a:cxnSpLocks/>
            <a:endCxn id="9" idx="3"/>
          </p:cNvCxnSpPr>
          <p:nvPr/>
        </p:nvCxnSpPr>
        <p:spPr>
          <a:xfrm flipH="1">
            <a:off x="6589062" y="3939306"/>
            <a:ext cx="1776846" cy="0"/>
          </a:xfrm>
          <a:prstGeom prst="straightConnector1">
            <a:avLst/>
          </a:prstGeom>
          <a:ln w="28575">
            <a:solidFill>
              <a:srgbClr val="1F209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139D2FA-59BA-4E42-B5C2-0C02B79B09D6}"/>
              </a:ext>
            </a:extLst>
          </p:cNvPr>
          <p:cNvCxnSpPr>
            <a:cxnSpLocks/>
            <a:stCxn id="9" idx="1"/>
            <a:endCxn id="24" idx="3"/>
          </p:cNvCxnSpPr>
          <p:nvPr/>
        </p:nvCxnSpPr>
        <p:spPr>
          <a:xfrm flipH="1" flipV="1">
            <a:off x="3777061" y="3927990"/>
            <a:ext cx="1968601" cy="11316"/>
          </a:xfrm>
          <a:prstGeom prst="straightConnector1">
            <a:avLst/>
          </a:prstGeom>
          <a:ln w="28575">
            <a:solidFill>
              <a:srgbClr val="1F2092"/>
            </a:solidFill>
            <a:tailEnd type="triangle"/>
          </a:ln>
        </p:spPr>
        <p:style>
          <a:lnRef idx="1">
            <a:schemeClr val="accent1"/>
          </a:lnRef>
          <a:fillRef idx="0">
            <a:schemeClr val="accent1"/>
          </a:fillRef>
          <a:effectRef idx="0">
            <a:schemeClr val="accent1"/>
          </a:effectRef>
          <a:fontRef idx="minor">
            <a:schemeClr val="tx1"/>
          </a:fontRef>
        </p:style>
      </p:cxnSp>
      <p:sp>
        <p:nvSpPr>
          <p:cNvPr id="14" name="Multiply 13">
            <a:extLst>
              <a:ext uri="{FF2B5EF4-FFF2-40B4-BE49-F238E27FC236}">
                <a16:creationId xmlns:a16="http://schemas.microsoft.com/office/drawing/2014/main" id="{FB9A1814-765E-B541-B16C-0E2DBE0A01CE}"/>
              </a:ext>
            </a:extLst>
          </p:cNvPr>
          <p:cNvSpPr/>
          <p:nvPr/>
        </p:nvSpPr>
        <p:spPr>
          <a:xfrm>
            <a:off x="4449240" y="3626932"/>
            <a:ext cx="533874" cy="624745"/>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AC02DE0-436C-1B46-82AC-121A76E90FAC}"/>
              </a:ext>
            </a:extLst>
          </p:cNvPr>
          <p:cNvSpPr/>
          <p:nvPr/>
        </p:nvSpPr>
        <p:spPr bwMode="auto">
          <a:xfrm>
            <a:off x="8414941" y="3196469"/>
            <a:ext cx="1463040" cy="1463040"/>
          </a:xfrm>
          <a:prstGeom prst="ellipse">
            <a:avLst/>
          </a:prstGeom>
          <a:solidFill>
            <a:schemeClr val="bg1"/>
          </a:solidFill>
          <a:ln w="10795" cap="flat" cmpd="sng" algn="ctr">
            <a:noFill/>
            <a:prstDash val="soli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40" name="Graphic 39">
            <a:extLst>
              <a:ext uri="{FF2B5EF4-FFF2-40B4-BE49-F238E27FC236}">
                <a16:creationId xmlns:a16="http://schemas.microsoft.com/office/drawing/2014/main" id="{9F2439C4-1DD2-D142-BCB4-52E0050116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41096" y="3604126"/>
            <a:ext cx="810730" cy="647726"/>
          </a:xfrm>
          <a:prstGeom prst="rect">
            <a:avLst/>
          </a:prstGeom>
        </p:spPr>
      </p:pic>
      <p:sp>
        <p:nvSpPr>
          <p:cNvPr id="41" name="TextBox 40">
            <a:extLst>
              <a:ext uri="{FF2B5EF4-FFF2-40B4-BE49-F238E27FC236}">
                <a16:creationId xmlns:a16="http://schemas.microsoft.com/office/drawing/2014/main" id="{462C8BB5-D39A-184C-B5E3-B171924C50AF}"/>
              </a:ext>
            </a:extLst>
          </p:cNvPr>
          <p:cNvSpPr txBox="1"/>
          <p:nvPr/>
        </p:nvSpPr>
        <p:spPr>
          <a:xfrm>
            <a:off x="8615598" y="4815454"/>
            <a:ext cx="1061726" cy="169277"/>
          </a:xfrm>
          <a:prstGeom prst="rect">
            <a:avLst/>
          </a:prstGeom>
          <a:noFill/>
        </p:spPr>
        <p:txBody>
          <a:bodyPr wrap="square" lIns="0" tIns="0" rIns="0" bIns="0" rtlCol="0" anchor="ctr">
            <a:spAutoFit/>
          </a:bodyPr>
          <a:lstStyle/>
          <a:p>
            <a:pPr algn="ctr"/>
            <a:r>
              <a:rPr lang="en-US" sz="1100">
                <a:solidFill>
                  <a:srgbClr val="202192"/>
                </a:solidFill>
                <a:latin typeface="+mj-lt"/>
              </a:rPr>
              <a:t>Cron Input Binding</a:t>
            </a:r>
          </a:p>
        </p:txBody>
      </p:sp>
      <p:sp>
        <p:nvSpPr>
          <p:cNvPr id="42" name="Rounded Rectangle 5">
            <a:extLst>
              <a:ext uri="{FF2B5EF4-FFF2-40B4-BE49-F238E27FC236}">
                <a16:creationId xmlns:a16="http://schemas.microsoft.com/office/drawing/2014/main" id="{CE6F63F9-4CAC-D04D-905F-BC26ECBF3665}"/>
              </a:ext>
            </a:extLst>
          </p:cNvPr>
          <p:cNvSpPr/>
          <p:nvPr/>
        </p:nvSpPr>
        <p:spPr bwMode="auto">
          <a:xfrm>
            <a:off x="4319980" y="1981933"/>
            <a:ext cx="3139825" cy="932319"/>
          </a:xfrm>
          <a:prstGeom prst="rect">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1 </a:t>
            </a:r>
            <a:endParaRPr kumimoji="0" lang="en-US" sz="2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5" name="TextBox 44">
            <a:extLst>
              <a:ext uri="{FF2B5EF4-FFF2-40B4-BE49-F238E27FC236}">
                <a16:creationId xmlns:a16="http://schemas.microsoft.com/office/drawing/2014/main" id="{939CC8B2-AF94-FC40-87A2-BB8EE6C42B1D}"/>
              </a:ext>
            </a:extLst>
          </p:cNvPr>
          <p:cNvSpPr txBox="1"/>
          <p:nvPr/>
        </p:nvSpPr>
        <p:spPr>
          <a:xfrm>
            <a:off x="4532007" y="2114886"/>
            <a:ext cx="2715769" cy="677108"/>
          </a:xfrm>
          <a:prstGeom prst="rect">
            <a:avLst/>
          </a:prstGeom>
          <a:noFill/>
        </p:spPr>
        <p:txBody>
          <a:bodyPr wrap="square" lIns="0" tIns="0" rIns="0" bIns="0" rtlCol="0" anchor="ctr">
            <a:spAutoFit/>
          </a:bodyPr>
          <a:lstStyle/>
          <a:p>
            <a:pPr algn="ctr"/>
            <a:r>
              <a:rPr lang="en-US" sz="1100">
                <a:solidFill>
                  <a:srgbClr val="202192"/>
                </a:solidFill>
                <a:latin typeface="+mj-lt"/>
              </a:rPr>
              <a:t>Resiliency polices for `retries`, `timeouts and `circuit breakers` can be applied to inbound component calls. For example, pub/sub subscriptions and input bindings</a:t>
            </a:r>
          </a:p>
        </p:txBody>
      </p:sp>
      <p:sp>
        <p:nvSpPr>
          <p:cNvPr id="17" name="TextBox 16">
            <a:extLst>
              <a:ext uri="{FF2B5EF4-FFF2-40B4-BE49-F238E27FC236}">
                <a16:creationId xmlns:a16="http://schemas.microsoft.com/office/drawing/2014/main" id="{B2E81DB0-7986-BF42-8406-217AC9891C40}"/>
              </a:ext>
            </a:extLst>
          </p:cNvPr>
          <p:cNvSpPr txBox="1"/>
          <p:nvPr/>
        </p:nvSpPr>
        <p:spPr>
          <a:xfrm>
            <a:off x="2405699" y="3661462"/>
            <a:ext cx="1076257" cy="307777"/>
          </a:xfrm>
          <a:prstGeom prst="rect">
            <a:avLst/>
          </a:prstGeom>
          <a:noFill/>
        </p:spPr>
        <p:txBody>
          <a:bodyPr wrap="none" lIns="0" tIns="0" rIns="0" bIns="0" rtlCol="0" anchor="t">
            <a:spAutoFit/>
          </a:bodyPr>
          <a:lstStyle/>
          <a:p>
            <a:pPr algn="r"/>
            <a:r>
              <a:rPr lang="en-US" sz="2000">
                <a:solidFill>
                  <a:schemeClr val="bg1"/>
                </a:solidFill>
                <a:latin typeface="+mj-lt"/>
              </a:rPr>
              <a:t>Service A</a:t>
            </a:r>
          </a:p>
        </p:txBody>
      </p:sp>
    </p:spTree>
    <p:extLst>
      <p:ext uri="{BB962C8B-B14F-4D97-AF65-F5344CB8AC3E}">
        <p14:creationId xmlns:p14="http://schemas.microsoft.com/office/powerpoint/2010/main" val="3265781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196967-65B4-4448-9763-0AECF693EA82}"/>
              </a:ext>
            </a:extLst>
          </p:cNvPr>
          <p:cNvSpPr>
            <a:spLocks noGrp="1"/>
          </p:cNvSpPr>
          <p:nvPr>
            <p:ph type="title"/>
          </p:nvPr>
        </p:nvSpPr>
        <p:spPr>
          <a:xfrm>
            <a:off x="588263" y="2979539"/>
            <a:ext cx="4167887" cy="553998"/>
          </a:xfrm>
        </p:spPr>
        <p:txBody>
          <a:bodyPr/>
          <a:lstStyle/>
          <a:p>
            <a:r>
              <a:rPr lang="en-US" dirty="0"/>
              <a:t>DEMO</a:t>
            </a:r>
          </a:p>
        </p:txBody>
      </p:sp>
      <p:sp>
        <p:nvSpPr>
          <p:cNvPr id="5" name="Text Placeholder 4">
            <a:extLst>
              <a:ext uri="{FF2B5EF4-FFF2-40B4-BE49-F238E27FC236}">
                <a16:creationId xmlns:a16="http://schemas.microsoft.com/office/drawing/2014/main" id="{09E78E04-557A-FD48-2427-7C7910F96656}"/>
              </a:ext>
            </a:extLst>
          </p:cNvPr>
          <p:cNvSpPr>
            <a:spLocks noGrp="1"/>
          </p:cNvSpPr>
          <p:nvPr>
            <p:ph type="body" sz="quarter" idx="12"/>
          </p:nvPr>
        </p:nvSpPr>
        <p:spPr/>
        <p:txBody>
          <a:bodyPr/>
          <a:lstStyle/>
          <a:p>
            <a:r>
              <a:rPr lang="en-US" dirty="0"/>
              <a:t>Lap around </a:t>
            </a:r>
            <a:r>
              <a:rPr lang="en-US" dirty="0" err="1"/>
              <a:t>Dapr</a:t>
            </a:r>
            <a:endParaRPr lang="en-US" dirty="0"/>
          </a:p>
        </p:txBody>
      </p:sp>
    </p:spTree>
    <p:extLst>
      <p:ext uri="{BB962C8B-B14F-4D97-AF65-F5344CB8AC3E}">
        <p14:creationId xmlns:p14="http://schemas.microsoft.com/office/powerpoint/2010/main" val="384384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7625F1-C254-42DA-CB8F-1930F7F9BCBB}"/>
              </a:ext>
            </a:extLst>
          </p:cNvPr>
          <p:cNvSpPr>
            <a:spLocks noGrp="1"/>
          </p:cNvSpPr>
          <p:nvPr>
            <p:ph type="title"/>
          </p:nvPr>
        </p:nvSpPr>
        <p:spPr/>
        <p:txBody>
          <a:bodyPr/>
          <a:lstStyle/>
          <a:p>
            <a:r>
              <a:rPr lang="en-US" dirty="0"/>
              <a:t>Future Roadmap</a:t>
            </a:r>
          </a:p>
        </p:txBody>
      </p:sp>
      <p:sp>
        <p:nvSpPr>
          <p:cNvPr id="6" name="Content Placeholder 5">
            <a:extLst>
              <a:ext uri="{FF2B5EF4-FFF2-40B4-BE49-F238E27FC236}">
                <a16:creationId xmlns:a16="http://schemas.microsoft.com/office/drawing/2014/main" id="{CC971FEA-A67C-6034-D340-926713F8AAEB}"/>
              </a:ext>
            </a:extLst>
          </p:cNvPr>
          <p:cNvSpPr>
            <a:spLocks noGrp="1"/>
          </p:cNvSpPr>
          <p:nvPr>
            <p:ph sz="quarter" idx="10"/>
          </p:nvPr>
        </p:nvSpPr>
        <p:spPr>
          <a:xfrm>
            <a:off x="584200" y="1435100"/>
            <a:ext cx="11018838" cy="5133713"/>
          </a:xfrm>
        </p:spPr>
        <p:txBody>
          <a:bodyPr/>
          <a:lstStyle/>
          <a:p>
            <a:r>
              <a:rPr lang="en-US" sz="2400" dirty="0"/>
              <a:t>Best on Cloud</a:t>
            </a:r>
          </a:p>
          <a:p>
            <a:pPr lvl="1"/>
            <a:r>
              <a:rPr lang="en-US" altLang="zh-CN" sz="1800" dirty="0"/>
              <a:t>LTS</a:t>
            </a:r>
            <a:r>
              <a:rPr lang="zh-CN" altLang="en-US" sz="1800" dirty="0"/>
              <a:t> </a:t>
            </a:r>
            <a:r>
              <a:rPr lang="en-US" altLang="zh-CN" sz="1800" dirty="0"/>
              <a:t>and</a:t>
            </a:r>
            <a:r>
              <a:rPr lang="zh-CN" altLang="en-US" sz="1800" dirty="0"/>
              <a:t> </a:t>
            </a:r>
            <a:r>
              <a:rPr lang="en-US" altLang="zh-CN" sz="1800" dirty="0"/>
              <a:t>stable</a:t>
            </a:r>
            <a:r>
              <a:rPr lang="zh-CN" altLang="en-US" sz="1800" dirty="0"/>
              <a:t> </a:t>
            </a:r>
            <a:r>
              <a:rPr lang="en-US" altLang="zh-CN" sz="1800" dirty="0"/>
              <a:t>cloud</a:t>
            </a:r>
            <a:r>
              <a:rPr lang="zh-CN" altLang="en-US" sz="1800" dirty="0"/>
              <a:t> </a:t>
            </a:r>
            <a:r>
              <a:rPr lang="en-US" sz="1800" dirty="0"/>
              <a:t>components, </a:t>
            </a:r>
            <a:r>
              <a:rPr lang="en-US" altLang="zh-CN" sz="1800" dirty="0"/>
              <a:t>managed</a:t>
            </a:r>
            <a:r>
              <a:rPr lang="zh-CN" altLang="en-US" sz="1800" dirty="0"/>
              <a:t> </a:t>
            </a:r>
            <a:r>
              <a:rPr lang="en-US" altLang="zh-CN" sz="1800" dirty="0" err="1"/>
              <a:t>Dapr</a:t>
            </a:r>
            <a:r>
              <a:rPr lang="zh-CN" altLang="en-US" sz="1800" dirty="0"/>
              <a:t> </a:t>
            </a:r>
            <a:r>
              <a:rPr lang="en-US" altLang="zh-CN" sz="1800" dirty="0"/>
              <a:t>in</a:t>
            </a:r>
            <a:r>
              <a:rPr lang="zh-CN" altLang="en-US" sz="1800" dirty="0"/>
              <a:t> </a:t>
            </a:r>
            <a:r>
              <a:rPr lang="en-US" sz="1800" dirty="0"/>
              <a:t>App Service, Functions, Logic apps</a:t>
            </a:r>
            <a:r>
              <a:rPr lang="zh-CN" altLang="en-US" sz="1800" dirty="0"/>
              <a:t> </a:t>
            </a:r>
            <a:r>
              <a:rPr lang="en-US" altLang="zh-CN" sz="1800" dirty="0"/>
              <a:t>and</a:t>
            </a:r>
            <a:r>
              <a:rPr lang="zh-CN" altLang="en-US" sz="1800" dirty="0"/>
              <a:t> </a:t>
            </a:r>
            <a:r>
              <a:rPr lang="en-US" altLang="zh-CN" sz="1800" dirty="0"/>
              <a:t>more</a:t>
            </a:r>
          </a:p>
          <a:p>
            <a:r>
              <a:rPr lang="en-US" sz="2400" dirty="0"/>
              <a:t>Next</a:t>
            </a:r>
            <a:r>
              <a:rPr lang="en-US" altLang="zh-CN" sz="2400" dirty="0"/>
              <a:t>-</a:t>
            </a:r>
            <a:r>
              <a:rPr lang="en-US" sz="2400" dirty="0"/>
              <a:t>gen QoS &amp; </a:t>
            </a:r>
            <a:r>
              <a:rPr lang="en-US" altLang="zh-CN" sz="2400" dirty="0"/>
              <a:t>R</a:t>
            </a:r>
            <a:r>
              <a:rPr lang="en-US" sz="2400" dirty="0"/>
              <a:t>esiliency</a:t>
            </a:r>
          </a:p>
          <a:p>
            <a:pPr lvl="1"/>
            <a:r>
              <a:rPr lang="en-US" sz="1800" dirty="0" err="1"/>
              <a:t>Dapr</a:t>
            </a:r>
            <a:r>
              <a:rPr lang="en-US" sz="1800" dirty="0"/>
              <a:t> for microservices, </a:t>
            </a:r>
            <a:r>
              <a:rPr lang="en-US" altLang="zh-CN" sz="1800" dirty="0"/>
              <a:t>built-in</a:t>
            </a:r>
            <a:r>
              <a:rPr lang="en-US" sz="1800" dirty="0"/>
              <a:t> flow control strategy, circuit breaker with downgrade rules, and more</a:t>
            </a:r>
          </a:p>
          <a:p>
            <a:r>
              <a:rPr lang="en-US" altLang="zh-CN" sz="2400" dirty="0" err="1"/>
              <a:t>Dapr</a:t>
            </a:r>
            <a:r>
              <a:rPr lang="zh-CN" altLang="en-US" sz="2400" dirty="0"/>
              <a:t> </a:t>
            </a:r>
            <a:r>
              <a:rPr lang="en-US" sz="2400" dirty="0"/>
              <a:t>Workflow</a:t>
            </a:r>
            <a:endParaRPr lang="en-US" altLang="zh-CN" sz="2400" dirty="0"/>
          </a:p>
          <a:p>
            <a:pPr lvl="1"/>
            <a:r>
              <a:rPr lang="en-US" altLang="zh-CN" sz="1800" dirty="0"/>
              <a:t>built</a:t>
            </a:r>
            <a:r>
              <a:rPr lang="zh-CN" altLang="en-US" sz="1800" dirty="0"/>
              <a:t> </a:t>
            </a:r>
            <a:r>
              <a:rPr lang="en-US" altLang="zh-CN" sz="1800" dirty="0"/>
              <a:t>with</a:t>
            </a:r>
            <a:r>
              <a:rPr lang="zh-CN" altLang="en-US" sz="1800" dirty="0"/>
              <a:t> </a:t>
            </a:r>
            <a:r>
              <a:rPr lang="en-US" altLang="zh-CN" sz="1800" dirty="0" err="1"/>
              <a:t>DTFx</a:t>
            </a:r>
            <a:r>
              <a:rPr lang="zh-CN" altLang="en-US" sz="1800" dirty="0"/>
              <a:t> </a:t>
            </a:r>
            <a:r>
              <a:rPr lang="en-US" altLang="zh-CN" sz="1800" dirty="0"/>
              <a:t>+</a:t>
            </a:r>
            <a:r>
              <a:rPr lang="zh-CN" altLang="en-US" sz="1800" dirty="0"/>
              <a:t> </a:t>
            </a:r>
            <a:r>
              <a:rPr lang="en-US" altLang="zh-CN" sz="1800" dirty="0"/>
              <a:t>Actors,</a:t>
            </a:r>
            <a:r>
              <a:rPr lang="zh-CN" altLang="en-US" sz="1800" dirty="0"/>
              <a:t> </a:t>
            </a:r>
            <a:r>
              <a:rPr lang="en-US" altLang="zh-CN" sz="1800" dirty="0"/>
              <a:t>comes</a:t>
            </a:r>
            <a:r>
              <a:rPr lang="zh-CN" altLang="en-US" sz="1800" dirty="0"/>
              <a:t> </a:t>
            </a:r>
            <a:r>
              <a:rPr lang="en-US" altLang="zh-CN" sz="1800" dirty="0"/>
              <a:t>with</a:t>
            </a:r>
            <a:r>
              <a:rPr lang="zh-CN" altLang="en-US" sz="1800" dirty="0"/>
              <a:t> </a:t>
            </a:r>
            <a:r>
              <a:rPr lang="en-US" altLang="zh-CN" sz="1800" dirty="0" err="1"/>
              <a:t>Dapr</a:t>
            </a:r>
            <a:r>
              <a:rPr lang="zh-CN" altLang="en-US" sz="1800" dirty="0"/>
              <a:t> </a:t>
            </a:r>
            <a:r>
              <a:rPr lang="en-US" altLang="zh-CN" sz="1800" dirty="0"/>
              <a:t>enabled</a:t>
            </a:r>
            <a:r>
              <a:rPr lang="zh-CN" altLang="en-US" sz="1800" dirty="0"/>
              <a:t> </a:t>
            </a:r>
            <a:r>
              <a:rPr lang="en-US" altLang="zh-CN" sz="1800" dirty="0"/>
              <a:t>integrations</a:t>
            </a:r>
            <a:r>
              <a:rPr lang="zh-CN" altLang="en-US" sz="1800" dirty="0"/>
              <a:t> </a:t>
            </a:r>
            <a:r>
              <a:rPr lang="en-US" altLang="zh-CN" sz="1800" dirty="0"/>
              <a:t>(100+</a:t>
            </a:r>
            <a:r>
              <a:rPr lang="zh-CN" altLang="en-US" sz="1800" dirty="0"/>
              <a:t> </a:t>
            </a:r>
            <a:r>
              <a:rPr lang="en-US" altLang="zh-CN" sz="1800" dirty="0"/>
              <a:t>cross</a:t>
            </a:r>
            <a:r>
              <a:rPr lang="zh-CN" altLang="en-US" sz="1800" dirty="0"/>
              <a:t> </a:t>
            </a:r>
            <a:r>
              <a:rPr lang="en-US" altLang="zh-CN" sz="1800" dirty="0"/>
              <a:t>multiple</a:t>
            </a:r>
            <a:r>
              <a:rPr lang="zh-CN" altLang="en-US" sz="1800" dirty="0"/>
              <a:t> </a:t>
            </a:r>
            <a:r>
              <a:rPr lang="en-US" altLang="zh-CN" sz="1800" dirty="0"/>
              <a:t>clouds</a:t>
            </a:r>
            <a:r>
              <a:rPr lang="zh-CN" altLang="en-US" sz="1800" dirty="0"/>
              <a:t> </a:t>
            </a:r>
            <a:r>
              <a:rPr lang="en-US" altLang="zh-CN" sz="1800" dirty="0"/>
              <a:t>and</a:t>
            </a:r>
            <a:r>
              <a:rPr lang="zh-CN" altLang="en-US" sz="1800" dirty="0"/>
              <a:t> </a:t>
            </a:r>
            <a:r>
              <a:rPr lang="en-US" altLang="zh-CN" sz="1800" dirty="0"/>
              <a:t>still</a:t>
            </a:r>
            <a:r>
              <a:rPr lang="zh-CN" altLang="en-US" sz="1800" dirty="0"/>
              <a:t> </a:t>
            </a:r>
            <a:r>
              <a:rPr lang="en-US" altLang="zh-CN" sz="1800" dirty="0"/>
              <a:t>expanding)</a:t>
            </a:r>
          </a:p>
          <a:p>
            <a:r>
              <a:rPr lang="en-US" sz="2400" dirty="0" err="1"/>
              <a:t>Dapr</a:t>
            </a:r>
            <a:r>
              <a:rPr lang="en-US" sz="2400" dirty="0"/>
              <a:t> </a:t>
            </a:r>
            <a:r>
              <a:rPr lang="en-US" altLang="zh-CN" sz="2400" dirty="0"/>
              <a:t>in Functions</a:t>
            </a:r>
            <a:endParaRPr lang="en-US" sz="2400" dirty="0"/>
          </a:p>
          <a:p>
            <a:pPr lvl="1"/>
            <a:r>
              <a:rPr lang="en-US" sz="1800" dirty="0"/>
              <a:t>out-of-box solution for developers to build event-driven serverless app with </a:t>
            </a:r>
            <a:r>
              <a:rPr lang="en-US" sz="1800" dirty="0" err="1"/>
              <a:t>Dapr</a:t>
            </a:r>
            <a:r>
              <a:rPr lang="en-US" sz="1800" dirty="0"/>
              <a:t> + KEDA enabled ACA/AKS</a:t>
            </a:r>
            <a:r>
              <a:rPr lang="en-US" altLang="zh-CN" sz="1800" dirty="0"/>
              <a:t>/…</a:t>
            </a:r>
          </a:p>
          <a:p>
            <a:r>
              <a:rPr lang="en-US" sz="2400" dirty="0"/>
              <a:t>.NET</a:t>
            </a:r>
            <a:r>
              <a:rPr lang="zh-CN" altLang="en-US" sz="2400" dirty="0"/>
              <a:t> </a:t>
            </a:r>
            <a:r>
              <a:rPr lang="en-US" altLang="zh-CN" sz="2400" dirty="0"/>
              <a:t>+</a:t>
            </a:r>
            <a:r>
              <a:rPr lang="zh-CN" altLang="en-US" sz="2400" dirty="0"/>
              <a:t> </a:t>
            </a:r>
            <a:r>
              <a:rPr lang="en-US" altLang="zh-CN" sz="2400" dirty="0" err="1"/>
              <a:t>Dapr</a:t>
            </a:r>
            <a:endParaRPr lang="en-US" altLang="zh-CN" sz="2400" dirty="0"/>
          </a:p>
          <a:p>
            <a:pPr lvl="1"/>
            <a:r>
              <a:rPr lang="en-US" altLang="zh-CN" sz="1800" dirty="0"/>
              <a:t>e</a:t>
            </a:r>
            <a:r>
              <a:rPr lang="en-US" sz="1800" dirty="0"/>
              <a:t>asy, natural, </a:t>
            </a:r>
            <a:r>
              <a:rPr lang="en-US" altLang="zh-CN" sz="1800" dirty="0"/>
              <a:t>programmable</a:t>
            </a:r>
            <a:r>
              <a:rPr lang="en-US" sz="1800" dirty="0"/>
              <a:t> cloud-native capabilities for </a:t>
            </a:r>
            <a:r>
              <a:rPr lang="en-US" sz="1800" dirty="0" err="1"/>
              <a:t>.Net</a:t>
            </a:r>
            <a:r>
              <a:rPr lang="en-US" sz="1800" dirty="0"/>
              <a:t> developers</a:t>
            </a:r>
            <a:r>
              <a:rPr lang="en-US" altLang="zh-CN" sz="1800" dirty="0"/>
              <a:t>,</a:t>
            </a:r>
            <a:r>
              <a:rPr lang="zh-CN" altLang="en-US" sz="1800" dirty="0"/>
              <a:t> </a:t>
            </a:r>
            <a:r>
              <a:rPr lang="en-US" altLang="zh-CN" sz="1800" dirty="0"/>
              <a:t>via</a:t>
            </a:r>
            <a:r>
              <a:rPr lang="zh-CN" altLang="en-US" sz="1800" dirty="0"/>
              <a:t> </a:t>
            </a:r>
            <a:r>
              <a:rPr lang="en-US" altLang="zh-CN" sz="1800" dirty="0" err="1"/>
              <a:t>Dapr</a:t>
            </a:r>
            <a:endParaRPr lang="en-US" sz="2600" dirty="0"/>
          </a:p>
          <a:p>
            <a:r>
              <a:rPr lang="en-US" sz="2400" dirty="0"/>
              <a:t>Pluggable </a:t>
            </a:r>
            <a:r>
              <a:rPr lang="en-US" altLang="zh-CN" sz="2400" dirty="0"/>
              <a:t>C</a:t>
            </a:r>
            <a:r>
              <a:rPr lang="en-US" sz="2400" dirty="0"/>
              <a:t>omponents</a:t>
            </a:r>
          </a:p>
          <a:p>
            <a:pPr lvl="1"/>
            <a:r>
              <a:rPr lang="en-US" altLang="zh-CN" sz="1800" dirty="0"/>
              <a:t>bring</a:t>
            </a:r>
            <a:r>
              <a:rPr lang="zh-CN" altLang="en-US" sz="1800" dirty="0"/>
              <a:t> </a:t>
            </a:r>
            <a:r>
              <a:rPr lang="en-US" altLang="zh-CN" sz="1800" dirty="0"/>
              <a:t>your</a:t>
            </a:r>
            <a:r>
              <a:rPr lang="zh-CN" altLang="en-US" sz="1800" dirty="0"/>
              <a:t> </a:t>
            </a:r>
            <a:r>
              <a:rPr lang="en-US" altLang="zh-CN" sz="1800" dirty="0"/>
              <a:t>own</a:t>
            </a:r>
            <a:r>
              <a:rPr lang="zh-CN" altLang="en-US" sz="1800" dirty="0"/>
              <a:t> </a:t>
            </a:r>
            <a:r>
              <a:rPr lang="en-US" altLang="zh-CN" sz="1800" dirty="0"/>
              <a:t>component</a:t>
            </a:r>
            <a:r>
              <a:rPr lang="zh-CN" altLang="en-US" sz="1800" dirty="0"/>
              <a:t> </a:t>
            </a:r>
            <a:r>
              <a:rPr lang="en-US" altLang="zh-CN" sz="1800" dirty="0"/>
              <a:t>to</a:t>
            </a:r>
            <a:r>
              <a:rPr lang="zh-CN" altLang="en-US" sz="1800" dirty="0"/>
              <a:t> </a:t>
            </a:r>
            <a:r>
              <a:rPr lang="en-US" altLang="zh-CN" sz="1800" dirty="0" err="1"/>
              <a:t>Dapr</a:t>
            </a:r>
            <a:r>
              <a:rPr lang="zh-CN" altLang="en-US" sz="1800" dirty="0"/>
              <a:t> </a:t>
            </a:r>
            <a:r>
              <a:rPr lang="en-US" altLang="zh-CN" sz="1800" dirty="0"/>
              <a:t>in</a:t>
            </a:r>
            <a:r>
              <a:rPr lang="zh-CN" altLang="en-US" sz="1800" dirty="0"/>
              <a:t> </a:t>
            </a:r>
            <a:r>
              <a:rPr lang="en-US" altLang="zh-CN" sz="1800" dirty="0"/>
              <a:t>any</a:t>
            </a:r>
            <a:r>
              <a:rPr lang="zh-CN" altLang="en-US" sz="1800" dirty="0"/>
              <a:t> </a:t>
            </a:r>
            <a:r>
              <a:rPr lang="en-US" altLang="zh-CN" sz="1800" dirty="0"/>
              <a:t>language,</a:t>
            </a:r>
            <a:r>
              <a:rPr lang="zh-CN" altLang="en-US" sz="1800" dirty="0"/>
              <a:t> </a:t>
            </a:r>
            <a:r>
              <a:rPr lang="en-US" altLang="zh-CN" sz="1800" dirty="0"/>
              <a:t>any</a:t>
            </a:r>
            <a:r>
              <a:rPr lang="zh-CN" altLang="en-US" sz="1800" dirty="0"/>
              <a:t> </a:t>
            </a:r>
            <a:r>
              <a:rPr lang="en-US" altLang="zh-CN" sz="1800" dirty="0"/>
              <a:t>arch</a:t>
            </a:r>
            <a:endParaRPr lang="en-US" sz="1800" dirty="0"/>
          </a:p>
        </p:txBody>
      </p:sp>
    </p:spTree>
    <p:extLst>
      <p:ext uri="{BB962C8B-B14F-4D97-AF65-F5344CB8AC3E}">
        <p14:creationId xmlns:p14="http://schemas.microsoft.com/office/powerpoint/2010/main" val="42332295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40D88-DCFF-63D4-AA8E-FDC74626B957}"/>
              </a:ext>
            </a:extLst>
          </p:cNvPr>
          <p:cNvSpPr>
            <a:spLocks noGrp="1"/>
          </p:cNvSpPr>
          <p:nvPr>
            <p:ph type="title"/>
          </p:nvPr>
        </p:nvSpPr>
        <p:spPr>
          <a:xfrm>
            <a:off x="584200" y="2305841"/>
            <a:ext cx="3468956" cy="1107996"/>
          </a:xfrm>
        </p:spPr>
        <p:txBody>
          <a:bodyPr/>
          <a:lstStyle/>
          <a:p>
            <a:r>
              <a:rPr lang="en-US"/>
              <a:t>Appendix</a:t>
            </a:r>
            <a:br>
              <a:rPr lang="en-US"/>
            </a:br>
            <a:endParaRPr lang="en-US"/>
          </a:p>
        </p:txBody>
      </p:sp>
      <p:sp>
        <p:nvSpPr>
          <p:cNvPr id="3" name="Text Placeholder 2">
            <a:extLst>
              <a:ext uri="{FF2B5EF4-FFF2-40B4-BE49-F238E27FC236}">
                <a16:creationId xmlns:a16="http://schemas.microsoft.com/office/drawing/2014/main" id="{77EADD7F-1C56-E208-EFD1-3A1BB9B5C44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6386324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F4041-731D-8342-AA12-104723D8A40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B789AEB-2295-E04D-8B84-94CE5F43C2FE}"/>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BC11F5E4-8295-5D4B-A2EB-D8E3ACE5A54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19653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17732-C38C-EC42-81E1-E4C923FD321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BB3EB42-332D-914C-AE66-C647A3A3431C}"/>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36A969F7-6F6E-7B45-91BA-E870F48225AA}"/>
              </a:ext>
            </a:extLst>
          </p:cNvPr>
          <p:cNvPicPr>
            <a:picLocks noChangeAspect="1"/>
          </p:cNvPicPr>
          <p:nvPr/>
        </p:nvPicPr>
        <p:blipFill>
          <a:blip r:embed="rId3"/>
          <a:stretch>
            <a:fillRect/>
          </a:stretch>
        </p:blipFill>
        <p:spPr>
          <a:xfrm>
            <a:off x="43841" y="0"/>
            <a:ext cx="12192000" cy="6858000"/>
          </a:xfrm>
          <a:prstGeom prst="rect">
            <a:avLst/>
          </a:prstGeom>
        </p:spPr>
      </p:pic>
      <p:sp>
        <p:nvSpPr>
          <p:cNvPr id="5" name="Rectangle 4">
            <a:extLst>
              <a:ext uri="{FF2B5EF4-FFF2-40B4-BE49-F238E27FC236}">
                <a16:creationId xmlns:a16="http://schemas.microsoft.com/office/drawing/2014/main" id="{351344D1-3C8C-6D4F-9666-BF25BEC6D773}"/>
              </a:ext>
            </a:extLst>
          </p:cNvPr>
          <p:cNvSpPr/>
          <p:nvPr/>
        </p:nvSpPr>
        <p:spPr bwMode="auto">
          <a:xfrm>
            <a:off x="5022937" y="557408"/>
            <a:ext cx="7169063" cy="5906021"/>
          </a:xfrm>
          <a:prstGeom prst="rect">
            <a:avLst/>
          </a:prstGeom>
          <a:solidFill>
            <a:srgbClr val="DDE7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Diagram&#10;&#10;Description automatically generated">
            <a:extLst>
              <a:ext uri="{FF2B5EF4-FFF2-40B4-BE49-F238E27FC236}">
                <a16:creationId xmlns:a16="http://schemas.microsoft.com/office/drawing/2014/main" id="{1E82C144-2C4C-7A43-9EA0-C2FA2BF714E2}"/>
              </a:ext>
            </a:extLst>
          </p:cNvPr>
          <p:cNvPicPr>
            <a:picLocks noChangeAspect="1"/>
          </p:cNvPicPr>
          <p:nvPr/>
        </p:nvPicPr>
        <p:blipFill>
          <a:blip r:embed="rId4"/>
          <a:stretch>
            <a:fillRect/>
          </a:stretch>
        </p:blipFill>
        <p:spPr>
          <a:xfrm>
            <a:off x="4979096" y="768442"/>
            <a:ext cx="7092018" cy="4095858"/>
          </a:xfrm>
          <a:prstGeom prst="rect">
            <a:avLst/>
          </a:prstGeom>
        </p:spPr>
      </p:pic>
    </p:spTree>
    <p:extLst>
      <p:ext uri="{BB962C8B-B14F-4D97-AF65-F5344CB8AC3E}">
        <p14:creationId xmlns:p14="http://schemas.microsoft.com/office/powerpoint/2010/main" val="318993773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E6D2-D261-3A4C-9D0C-11F94416EE6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3273098-9D4A-5D4A-9660-82373F7F8236}"/>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4EE5445-0383-3A42-926D-89808B55A9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565479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C8B4C-09B6-F34F-A805-173F8974D2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8AC4B6C-C943-154C-9A25-298C705D000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CCC057F0-7D10-DD4C-B30D-E1AA9E5421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9931179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0851-8830-5F4C-B59C-024860177B7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3456350-1DEF-A04E-86FA-717768CB3376}"/>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2C58ACA4-4E09-DB4F-9164-61B7B0C928C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47310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92339-0E96-7845-89EC-EB157AF8179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22B0635-0500-184B-9A87-C3F27300609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E5E5893-8894-5C48-AA6A-79D31C72F42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12143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A009B-FAB7-4142-B529-9815C179DC6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09D9BF8-CB78-D04E-B945-344F96798CC2}"/>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1EA8E7A-B64B-9C4B-AB2A-842B919118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378504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2294F2B3-70BD-49C9-9FAB-B81393135880}"/>
              </a:ext>
            </a:extLst>
          </p:cNvPr>
          <p:cNvSpPr txBox="1">
            <a:spLocks noGrp="1"/>
          </p:cNvSpPr>
          <p:nvPr>
            <p:ph type="title" idx="4294967295"/>
          </p:nvPr>
        </p:nvSpPr>
        <p:spPr>
          <a:xfrm>
            <a:off x="593484" y="1682659"/>
            <a:ext cx="5454891" cy="60939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0">
                      <a:srgbClr val="FFFFFF"/>
                    </a:gs>
                    <a:gs pos="100000">
                      <a:srgbClr val="FFFFFF"/>
                    </a:gs>
                  </a:gsLst>
                  <a:lin ang="5400000" scaled="1"/>
                </a:gradFill>
                <a:effectLst/>
                <a:uLnTx/>
                <a:uFillTx/>
                <a:latin typeface="+mj-lt"/>
                <a:ea typeface="+mj-lt"/>
                <a:cs typeface="Segoe UI Semibold"/>
              </a:rPr>
              <a:t>Azure Container Apps</a:t>
            </a:r>
            <a:endParaRPr kumimoji="0" lang="en-US" sz="4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sp>
        <p:nvSpPr>
          <p:cNvPr id="24" name="TextBox 23">
            <a:extLst>
              <a:ext uri="{FF2B5EF4-FFF2-40B4-BE49-F238E27FC236}">
                <a16:creationId xmlns:a16="http://schemas.microsoft.com/office/drawing/2014/main" id="{B25C5B0A-8676-49C1-9FC6-11AF1DE519AB}"/>
              </a:ext>
            </a:extLst>
          </p:cNvPr>
          <p:cNvSpPr txBox="1"/>
          <p:nvPr/>
        </p:nvSpPr>
        <p:spPr>
          <a:xfrm>
            <a:off x="8634889" y="1870878"/>
            <a:ext cx="1538036" cy="340519"/>
          </a:xfrm>
          <a:prstGeom prst="roundRect">
            <a:avLst/>
          </a:prstGeom>
          <a:gradFill flip="none" rotWithShape="1">
            <a:gsLst>
              <a:gs pos="0">
                <a:srgbClr val="FF9349"/>
              </a:gs>
              <a:gs pos="100000">
                <a:srgbClr val="8661C5"/>
              </a:gs>
            </a:gsLst>
            <a:lin ang="2700000" scaled="0"/>
            <a:tileRect/>
          </a:gradFill>
        </p:spPr>
        <p:txBody>
          <a:bodyPr wrap="square" lIns="91440" tIns="45720" rIns="91440" bIns="4572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rPr>
              <a:t>Public preview</a:t>
            </a:r>
          </a:p>
        </p:txBody>
      </p:sp>
      <p:sp>
        <p:nvSpPr>
          <p:cNvPr id="27" name="TextBox 26">
            <a:extLst>
              <a:ext uri="{FF2B5EF4-FFF2-40B4-BE49-F238E27FC236}">
                <a16:creationId xmlns:a16="http://schemas.microsoft.com/office/drawing/2014/main" id="{081B6D34-0D7A-4B6D-80E2-F2A3FE3A2F1D}"/>
              </a:ext>
            </a:extLst>
          </p:cNvPr>
          <p:cNvSpPr txBox="1"/>
          <p:nvPr/>
        </p:nvSpPr>
        <p:spPr>
          <a:xfrm>
            <a:off x="593484" y="2447901"/>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Serverless containers for microservices</a:t>
            </a:r>
          </a:p>
        </p:txBody>
      </p:sp>
      <p:sp>
        <p:nvSpPr>
          <p:cNvPr id="30" name="TextBox 29">
            <a:extLst>
              <a:ext uri="{FF2B5EF4-FFF2-40B4-BE49-F238E27FC236}">
                <a16:creationId xmlns:a16="http://schemas.microsoft.com/office/drawing/2014/main" id="{0FA98EFF-D7AB-4938-A540-B5192333AE71}"/>
              </a:ext>
            </a:extLst>
          </p:cNvPr>
          <p:cNvSpPr txBox="1"/>
          <p:nvPr/>
        </p:nvSpPr>
        <p:spPr>
          <a:xfrm>
            <a:off x="593484" y="3029854"/>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Build modern apps on open source</a:t>
            </a:r>
          </a:p>
        </p:txBody>
      </p:sp>
      <p:sp>
        <p:nvSpPr>
          <p:cNvPr id="29" name="TextBox 28">
            <a:extLst>
              <a:ext uri="{FF2B5EF4-FFF2-40B4-BE49-F238E27FC236}">
                <a16:creationId xmlns:a16="http://schemas.microsoft.com/office/drawing/2014/main" id="{A615EEB9-6078-46BD-B076-84F501E718B0}"/>
              </a:ext>
            </a:extLst>
          </p:cNvPr>
          <p:cNvSpPr txBox="1"/>
          <p:nvPr/>
        </p:nvSpPr>
        <p:spPr>
          <a:xfrm>
            <a:off x="593484" y="3616246"/>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Focus on apps, not infrastructure</a:t>
            </a:r>
          </a:p>
        </p:txBody>
      </p:sp>
      <p:sp>
        <p:nvSpPr>
          <p:cNvPr id="28" name="TextBox 27">
            <a:extLst>
              <a:ext uri="{FF2B5EF4-FFF2-40B4-BE49-F238E27FC236}">
                <a16:creationId xmlns:a16="http://schemas.microsoft.com/office/drawing/2014/main" id="{864B6FF3-CEC5-482A-A041-B99F4CA56741}"/>
              </a:ext>
            </a:extLst>
          </p:cNvPr>
          <p:cNvSpPr txBox="1"/>
          <p:nvPr/>
        </p:nvSpPr>
        <p:spPr>
          <a:xfrm>
            <a:off x="593484" y="4202637"/>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flip="none" rotWithShape="1">
                  <a:gsLst>
                    <a:gs pos="0">
                      <a:srgbClr val="FFFFFF"/>
                    </a:gs>
                    <a:gs pos="100000">
                      <a:srgbClr val="FFFFFF"/>
                    </a:gs>
                  </a:gsLst>
                  <a:lin ang="2700000" scaled="1"/>
                  <a:tileRect/>
                </a:gradFill>
                <a:effectLst/>
                <a:uLnTx/>
                <a:uFillTx/>
                <a:latin typeface="Segoe UI Semibold"/>
                <a:ea typeface="+mn-ea"/>
                <a:cs typeface="+mn-cs"/>
              </a:rPr>
              <a:t>Seamlessly port to Kubernetes</a:t>
            </a:r>
          </a:p>
        </p:txBody>
      </p:sp>
      <p:pic>
        <p:nvPicPr>
          <p:cNvPr id="26" name="Graphic 25" descr="Azure Container Apps icon">
            <a:extLst>
              <a:ext uri="{FF2B5EF4-FFF2-40B4-BE49-F238E27FC236}">
                <a16:creationId xmlns:a16="http://schemas.microsoft.com/office/drawing/2014/main" id="{422F862A-7C69-4ED2-B8A2-C6585692C8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133498" y="2345837"/>
            <a:ext cx="2540818" cy="2540818"/>
          </a:xfrm>
          <a:prstGeom prst="rect">
            <a:avLst/>
          </a:prstGeom>
        </p:spPr>
      </p:pic>
      <p:cxnSp>
        <p:nvCxnSpPr>
          <p:cNvPr id="31" name="Straight Connector 30">
            <a:extLst>
              <a:ext uri="{FF2B5EF4-FFF2-40B4-BE49-F238E27FC236}">
                <a16:creationId xmlns:a16="http://schemas.microsoft.com/office/drawing/2014/main" id="{F3DDD87F-A713-48D1-8B7D-633FB101220E}"/>
              </a:ext>
              <a:ext uri="{C183D7F6-B498-43B3-948B-1728B52AA6E4}">
                <adec:decorative xmlns:adec="http://schemas.microsoft.com/office/drawing/2017/decorative" val="1"/>
              </a:ext>
            </a:extLst>
          </p:cNvPr>
          <p:cNvCxnSpPr>
            <a:cxnSpLocks/>
          </p:cNvCxnSpPr>
          <p:nvPr/>
        </p:nvCxnSpPr>
        <p:spPr>
          <a:xfrm>
            <a:off x="593484" y="4714936"/>
            <a:ext cx="5029200" cy="0"/>
          </a:xfrm>
          <a:prstGeom prst="line">
            <a:avLst/>
          </a:prstGeom>
          <a:ln w="12700">
            <a:gradFill flip="none" rotWithShape="1">
              <a:gsLst>
                <a:gs pos="0">
                  <a:schemeClr val="bg1">
                    <a:lumMod val="50000"/>
                    <a:lumOff val="50000"/>
                    <a:alpha val="0"/>
                  </a:schemeClr>
                </a:gs>
                <a:gs pos="46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998EA26-EF22-41B5-878E-6B466BC94B4D}"/>
              </a:ext>
              <a:ext uri="{C183D7F6-B498-43B3-948B-1728B52AA6E4}">
                <adec:decorative xmlns:adec="http://schemas.microsoft.com/office/drawing/2017/decorative" val="1"/>
              </a:ext>
            </a:extLst>
          </p:cNvPr>
          <p:cNvGrpSpPr/>
          <p:nvPr/>
        </p:nvGrpSpPr>
        <p:grpSpPr>
          <a:xfrm>
            <a:off x="593484" y="4920557"/>
            <a:ext cx="4990759" cy="409070"/>
            <a:chOff x="5336340" y="5438164"/>
            <a:chExt cx="5577960" cy="457200"/>
          </a:xfrm>
        </p:grpSpPr>
        <p:grpSp>
          <p:nvGrpSpPr>
            <p:cNvPr id="33" name="Group 32">
              <a:extLst>
                <a:ext uri="{FF2B5EF4-FFF2-40B4-BE49-F238E27FC236}">
                  <a16:creationId xmlns:a16="http://schemas.microsoft.com/office/drawing/2014/main" id="{D46D06A7-2285-4E69-AC91-C70B7EA58F82}"/>
                </a:ext>
              </a:extLst>
            </p:cNvPr>
            <p:cNvGrpSpPr/>
            <p:nvPr/>
          </p:nvGrpSpPr>
          <p:grpSpPr>
            <a:xfrm>
              <a:off x="9533057" y="5509798"/>
              <a:ext cx="1381243" cy="319909"/>
              <a:chOff x="9518543" y="5567854"/>
              <a:chExt cx="1381243" cy="319909"/>
            </a:xfrm>
          </p:grpSpPr>
          <p:sp>
            <p:nvSpPr>
              <p:cNvPr id="43" name="Title 1">
                <a:extLst>
                  <a:ext uri="{FF2B5EF4-FFF2-40B4-BE49-F238E27FC236}">
                    <a16:creationId xmlns:a16="http://schemas.microsoft.com/office/drawing/2014/main" id="{0BDC3741-99E9-4753-BC1E-0DDC2812AD0F}"/>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44" name="Picture 43" descr="Envoy Logo">
                <a:extLst>
                  <a:ext uri="{FF2B5EF4-FFF2-40B4-BE49-F238E27FC236}">
                    <a16:creationId xmlns:a16="http://schemas.microsoft.com/office/drawing/2014/main" id="{5EB298C9-8586-460B-A54E-4B60D56BDF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5578FD5-DE63-499F-B70C-84CD309E4CF1}"/>
                </a:ext>
              </a:extLst>
            </p:cNvPr>
            <p:cNvGrpSpPr/>
            <p:nvPr/>
          </p:nvGrpSpPr>
          <p:grpSpPr>
            <a:xfrm>
              <a:off x="5336340" y="5490879"/>
              <a:ext cx="1614961" cy="351771"/>
              <a:chOff x="5336340" y="5548935"/>
              <a:chExt cx="1614961" cy="351771"/>
            </a:xfrm>
          </p:grpSpPr>
          <p:pic>
            <p:nvPicPr>
              <p:cNvPr id="41" name="Kubernetes" descr="Kubernetes">
                <a:extLst>
                  <a:ext uri="{FF2B5EF4-FFF2-40B4-BE49-F238E27FC236}">
                    <a16:creationId xmlns:a16="http://schemas.microsoft.com/office/drawing/2014/main" id="{7456D95D-2BD7-4D18-9004-48390D6019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36340" y="5548935"/>
                <a:ext cx="351774" cy="351771"/>
              </a:xfrm>
              <a:prstGeom prst="rect">
                <a:avLst/>
              </a:prstGeom>
            </p:spPr>
          </p:pic>
          <p:sp>
            <p:nvSpPr>
              <p:cNvPr id="42" name="Title 1">
                <a:extLst>
                  <a:ext uri="{FF2B5EF4-FFF2-40B4-BE49-F238E27FC236}">
                    <a16:creationId xmlns:a16="http://schemas.microsoft.com/office/drawing/2014/main" id="{2FFDB641-095E-46BE-A4AB-DC3832F76A48}"/>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35" name="Group 34">
              <a:extLst>
                <a:ext uri="{FF2B5EF4-FFF2-40B4-BE49-F238E27FC236}">
                  <a16:creationId xmlns:a16="http://schemas.microsoft.com/office/drawing/2014/main" id="{B70B331A-4FC1-4ED4-A749-8C3099F4EA2A}"/>
                </a:ext>
              </a:extLst>
            </p:cNvPr>
            <p:cNvGrpSpPr/>
            <p:nvPr/>
          </p:nvGrpSpPr>
          <p:grpSpPr>
            <a:xfrm>
              <a:off x="7072043" y="5438164"/>
              <a:ext cx="973307" cy="457200"/>
              <a:chOff x="7057543" y="5496220"/>
              <a:chExt cx="973307" cy="457200"/>
            </a:xfrm>
          </p:grpSpPr>
          <p:pic>
            <p:nvPicPr>
              <p:cNvPr id="39" name="Picture 38" descr="logo">
                <a:extLst>
                  <a:ext uri="{FF2B5EF4-FFF2-40B4-BE49-F238E27FC236}">
                    <a16:creationId xmlns:a16="http://schemas.microsoft.com/office/drawing/2014/main" id="{5C5FF665-B219-47FB-8E86-304C3C154A1E}"/>
                  </a:ext>
                </a:extLst>
              </p:cNvPr>
              <p:cNvPicPr>
                <a:picLocks noChangeAspect="1"/>
              </p:cNvPicPr>
              <p:nvPr/>
            </p:nvPicPr>
            <p:blipFill>
              <a:blip r:embed="rId9"/>
              <a:stretch>
                <a:fillRect/>
              </a:stretch>
            </p:blipFill>
            <p:spPr>
              <a:xfrm>
                <a:off x="7057543" y="5496220"/>
                <a:ext cx="288348" cy="457200"/>
              </a:xfrm>
              <a:prstGeom prst="rect">
                <a:avLst/>
              </a:prstGeom>
              <a:effectLst/>
            </p:spPr>
          </p:pic>
          <p:sp>
            <p:nvSpPr>
              <p:cNvPr id="40" name="Title 1">
                <a:extLst>
                  <a:ext uri="{FF2B5EF4-FFF2-40B4-BE49-F238E27FC236}">
                    <a16:creationId xmlns:a16="http://schemas.microsoft.com/office/drawing/2014/main" id="{8B710989-D3A8-4BCE-B935-08D276294C23}"/>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36" name="Group 35">
              <a:extLst>
                <a:ext uri="{FF2B5EF4-FFF2-40B4-BE49-F238E27FC236}">
                  <a16:creationId xmlns:a16="http://schemas.microsoft.com/office/drawing/2014/main" id="{34057824-4EB4-4A75-A7D0-6B3C1710E00D}"/>
                </a:ext>
              </a:extLst>
            </p:cNvPr>
            <p:cNvGrpSpPr/>
            <p:nvPr/>
          </p:nvGrpSpPr>
          <p:grpSpPr>
            <a:xfrm>
              <a:off x="8176031" y="5509798"/>
              <a:ext cx="1172075" cy="319909"/>
              <a:chOff x="8268296" y="5567854"/>
              <a:chExt cx="1172075" cy="319909"/>
            </a:xfrm>
          </p:grpSpPr>
          <p:pic>
            <p:nvPicPr>
              <p:cNvPr id="37" name="Picture 36" descr="dapr logo">
                <a:extLst>
                  <a:ext uri="{FF2B5EF4-FFF2-40B4-BE49-F238E27FC236}">
                    <a16:creationId xmlns:a16="http://schemas.microsoft.com/office/drawing/2014/main" id="{C6DDC2E2-BED6-4606-BAFD-02A098CE19C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38" name="Title 1">
                <a:extLst>
                  <a:ext uri="{FF2B5EF4-FFF2-40B4-BE49-F238E27FC236}">
                    <a16:creationId xmlns:a16="http://schemas.microsoft.com/office/drawing/2014/main" id="{E622E3C0-6FD3-4AA0-BDA7-ECE4F3067C9E}"/>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
        <p:nvSpPr>
          <p:cNvPr id="2" name="TextBox 1">
            <a:extLst>
              <a:ext uri="{FF2B5EF4-FFF2-40B4-BE49-F238E27FC236}">
                <a16:creationId xmlns:a16="http://schemas.microsoft.com/office/drawing/2014/main" id="{6BD7ADD9-0975-4518-99F5-9452DD854CB9}"/>
              </a:ext>
            </a:extLst>
          </p:cNvPr>
          <p:cNvSpPr txBox="1"/>
          <p:nvPr/>
        </p:nvSpPr>
        <p:spPr>
          <a:xfrm>
            <a:off x="593484" y="5637515"/>
            <a:ext cx="5319119" cy="61555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20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Builds on Kubernetes, providing a fully managed and optimized environment</a:t>
            </a:r>
          </a:p>
        </p:txBody>
      </p:sp>
    </p:spTree>
    <p:extLst>
      <p:ext uri="{BB962C8B-B14F-4D97-AF65-F5344CB8AC3E}">
        <p14:creationId xmlns:p14="http://schemas.microsoft.com/office/powerpoint/2010/main" val="644669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F4ABD-6CB0-45C8-A267-F2FB67796599}"/>
              </a:ext>
            </a:extLst>
          </p:cNvPr>
          <p:cNvSpPr>
            <a:spLocks noGrp="1"/>
          </p:cNvSpPr>
          <p:nvPr>
            <p:ph type="title"/>
          </p:nvPr>
        </p:nvSpPr>
        <p:spPr>
          <a:xfrm>
            <a:off x="588263" y="457200"/>
            <a:ext cx="11018520" cy="553998"/>
          </a:xfrm>
        </p:spPr>
        <p:txBody>
          <a:bodyPr/>
          <a:lstStyle/>
          <a:p>
            <a:r>
              <a:rPr lang="en-US">
                <a:solidFill>
                  <a:schemeClr val="bg1"/>
                </a:solidFill>
              </a:rPr>
              <a:t>What can you build with Azure Container Apps?</a:t>
            </a:r>
          </a:p>
        </p:txBody>
      </p:sp>
      <p:cxnSp>
        <p:nvCxnSpPr>
          <p:cNvPr id="5" name="Straight Connector 4">
            <a:extLst>
              <a:ext uri="{FF2B5EF4-FFF2-40B4-BE49-F238E27FC236}">
                <a16:creationId xmlns:a16="http://schemas.microsoft.com/office/drawing/2014/main" id="{82D0F5E3-63C1-4E96-B6DF-63BBE7A85B4C}"/>
              </a:ext>
              <a:ext uri="{C183D7F6-B498-43B3-948B-1728B52AA6E4}">
                <adec:decorative xmlns:adec="http://schemas.microsoft.com/office/drawing/2017/decorative" val="1"/>
              </a:ext>
            </a:extLst>
          </p:cNvPr>
          <p:cNvCxnSpPr>
            <a:cxnSpLocks/>
          </p:cNvCxnSpPr>
          <p:nvPr/>
        </p:nvCxnSpPr>
        <p:spPr>
          <a:xfrm>
            <a:off x="6285248" y="2089085"/>
            <a:ext cx="253365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7795A5-CE7E-4AB2-B361-D41CA74AC9A1}"/>
              </a:ext>
              <a:ext uri="{C183D7F6-B498-43B3-948B-1728B52AA6E4}">
                <adec:decorative xmlns:adec="http://schemas.microsoft.com/office/drawing/2017/decorative" val="1"/>
              </a:ext>
            </a:extLst>
          </p:cNvPr>
          <p:cNvCxnSpPr>
            <a:cxnSpLocks/>
          </p:cNvCxnSpPr>
          <p:nvPr/>
        </p:nvCxnSpPr>
        <p:spPr>
          <a:xfrm>
            <a:off x="9067157" y="2089085"/>
            <a:ext cx="253365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D299489-9FAF-47CA-94F1-176101264095}"/>
              </a:ext>
              <a:ext uri="{C183D7F6-B498-43B3-948B-1728B52AA6E4}">
                <adec:decorative xmlns:adec="http://schemas.microsoft.com/office/drawing/2017/decorative" val="1"/>
              </a:ext>
            </a:extLst>
          </p:cNvPr>
          <p:cNvCxnSpPr>
            <a:cxnSpLocks/>
          </p:cNvCxnSpPr>
          <p:nvPr/>
        </p:nvCxnSpPr>
        <p:spPr>
          <a:xfrm>
            <a:off x="3477907" y="2089085"/>
            <a:ext cx="253365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879365-35E9-4068-95E7-F0F622A2C09A}"/>
              </a:ext>
              <a:ext uri="{C183D7F6-B498-43B3-948B-1728B52AA6E4}">
                <adec:decorative xmlns:adec="http://schemas.microsoft.com/office/drawing/2017/decorative" val="1"/>
              </a:ext>
            </a:extLst>
          </p:cNvPr>
          <p:cNvCxnSpPr>
            <a:cxnSpLocks/>
          </p:cNvCxnSpPr>
          <p:nvPr/>
        </p:nvCxnSpPr>
        <p:spPr>
          <a:xfrm>
            <a:off x="667391" y="2089085"/>
            <a:ext cx="253365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99B4235-BE20-4347-9D90-956DDB340224}"/>
              </a:ext>
              <a:ext uri="{C183D7F6-B498-43B3-948B-1728B52AA6E4}">
                <adec:decorative xmlns:adec="http://schemas.microsoft.com/office/drawing/2017/decorative" val="0"/>
              </a:ext>
            </a:extLst>
          </p:cNvPr>
          <p:cNvSpPr txBox="1"/>
          <p:nvPr/>
        </p:nvSpPr>
        <p:spPr>
          <a:xfrm>
            <a:off x="6285248"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Public API</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endpoints</a:t>
            </a:r>
          </a:p>
        </p:txBody>
      </p:sp>
      <p:sp>
        <p:nvSpPr>
          <p:cNvPr id="15" name="TextBox 14">
            <a:extLst>
              <a:ext uri="{FF2B5EF4-FFF2-40B4-BE49-F238E27FC236}">
                <a16:creationId xmlns:a16="http://schemas.microsoft.com/office/drawing/2014/main" id="{C3842656-E16F-4113-AC3F-9198B737E6B8}"/>
              </a:ext>
              <a:ext uri="{C183D7F6-B498-43B3-948B-1728B52AA6E4}">
                <adec:decorative xmlns:adec="http://schemas.microsoft.com/office/drawing/2017/decorative" val="0"/>
              </a:ext>
            </a:extLst>
          </p:cNvPr>
          <p:cNvSpPr txBox="1"/>
          <p:nvPr/>
        </p:nvSpPr>
        <p:spPr>
          <a:xfrm>
            <a:off x="9067157"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Background</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sp>
        <p:nvSpPr>
          <p:cNvPr id="16" name="TextBox 15">
            <a:extLst>
              <a:ext uri="{FF2B5EF4-FFF2-40B4-BE49-F238E27FC236}">
                <a16:creationId xmlns:a16="http://schemas.microsoft.com/office/drawing/2014/main" id="{91EDCB0A-6FE9-4D94-9174-A46F1C2D7A1A}"/>
              </a:ext>
              <a:ext uri="{C183D7F6-B498-43B3-948B-1728B52AA6E4}">
                <adec:decorative xmlns:adec="http://schemas.microsoft.com/office/drawing/2017/decorative" val="0"/>
              </a:ext>
            </a:extLst>
          </p:cNvPr>
          <p:cNvSpPr txBox="1"/>
          <p:nvPr/>
        </p:nvSpPr>
        <p:spPr>
          <a:xfrm>
            <a:off x="3477907" y="1444258"/>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Event-driven</a:t>
            </a:r>
            <a:b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processing</a:t>
            </a:r>
          </a:p>
        </p:txBody>
      </p:sp>
      <p:sp>
        <p:nvSpPr>
          <p:cNvPr id="17" name="TextBox 16">
            <a:extLst>
              <a:ext uri="{FF2B5EF4-FFF2-40B4-BE49-F238E27FC236}">
                <a16:creationId xmlns:a16="http://schemas.microsoft.com/office/drawing/2014/main" id="{25B87D61-C289-498F-94E7-2D4B48E22C11}"/>
              </a:ext>
              <a:ext uri="{C183D7F6-B498-43B3-948B-1728B52AA6E4}">
                <adec:decorative xmlns:adec="http://schemas.microsoft.com/office/drawing/2017/decorative" val="0"/>
              </a:ext>
            </a:extLst>
          </p:cNvPr>
          <p:cNvSpPr txBox="1"/>
          <p:nvPr/>
        </p:nvSpPr>
        <p:spPr>
          <a:xfrm>
            <a:off x="667391" y="1693557"/>
            <a:ext cx="2533650" cy="2492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kumimoji="0" lang="en-US" sz="1800" b="0" i="0" u="none" strike="noStrike" kern="1200" cap="none" spc="0" normalizeH="0" baseline="0" noProof="0">
                <a:ln w="0"/>
                <a:solidFill>
                  <a:srgbClr val="FFFFFF"/>
                </a:solidFill>
                <a:effectLst/>
                <a:uLnTx/>
                <a:uFillTx/>
                <a:latin typeface="Segoe UI Semibold" panose="020B0702040204020203" pitchFamily="34" charset="0"/>
                <a:ea typeface="+mn-ea"/>
                <a:cs typeface="Segoe UI Semibold" panose="020B0702040204020203" pitchFamily="34" charset="0"/>
              </a:rPr>
              <a:t>Microservices</a:t>
            </a:r>
          </a:p>
        </p:txBody>
      </p:sp>
      <p:grpSp>
        <p:nvGrpSpPr>
          <p:cNvPr id="1062" name="Group 1061" descr="Public API endpoints icon">
            <a:extLst>
              <a:ext uri="{FF2B5EF4-FFF2-40B4-BE49-F238E27FC236}">
                <a16:creationId xmlns:a16="http://schemas.microsoft.com/office/drawing/2014/main" id="{6DF21FE6-F011-4C02-AC22-C27DF883776B}"/>
              </a:ext>
            </a:extLst>
          </p:cNvPr>
          <p:cNvGrpSpPr/>
          <p:nvPr/>
        </p:nvGrpSpPr>
        <p:grpSpPr>
          <a:xfrm>
            <a:off x="6436063" y="2446308"/>
            <a:ext cx="2203448" cy="1307144"/>
            <a:chOff x="584200" y="2506408"/>
            <a:chExt cx="2514603" cy="1491731"/>
          </a:xfrm>
        </p:grpSpPr>
        <p:sp>
          <p:nvSpPr>
            <p:cNvPr id="63" name="Rectangle 62">
              <a:extLst>
                <a:ext uri="{FF2B5EF4-FFF2-40B4-BE49-F238E27FC236}">
                  <a16:creationId xmlns:a16="http://schemas.microsoft.com/office/drawing/2014/main" id="{DD0D4E2D-AAD5-4E89-BF50-735948AB3470}"/>
                </a:ext>
              </a:extLst>
            </p:cNvPr>
            <p:cNvSpPr/>
            <p:nvPr/>
          </p:nvSpPr>
          <p:spPr bwMode="auto">
            <a:xfrm>
              <a:off x="1384300" y="2798159"/>
              <a:ext cx="942975" cy="254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8" name="Group 17">
              <a:extLst>
                <a:ext uri="{FF2B5EF4-FFF2-40B4-BE49-F238E27FC236}">
                  <a16:creationId xmlns:a16="http://schemas.microsoft.com/office/drawing/2014/main" id="{0141D3DC-F55A-4B14-BB23-51C6A86314B8}"/>
                </a:ext>
              </a:extLst>
            </p:cNvPr>
            <p:cNvGrpSpPr/>
            <p:nvPr/>
          </p:nvGrpSpPr>
          <p:grpSpPr>
            <a:xfrm>
              <a:off x="1581896" y="2506408"/>
              <a:ext cx="547784" cy="334192"/>
              <a:chOff x="1631854" y="2678222"/>
              <a:chExt cx="547784" cy="334192"/>
            </a:xfrm>
          </p:grpSpPr>
          <p:sp>
            <p:nvSpPr>
              <p:cNvPr id="31" name="Rectangle 5">
                <a:extLst>
                  <a:ext uri="{FF2B5EF4-FFF2-40B4-BE49-F238E27FC236}">
                    <a16:creationId xmlns:a16="http://schemas.microsoft.com/office/drawing/2014/main" id="{EE5C0807-30C5-4474-BD95-F093544A733A}"/>
                  </a:ext>
                </a:extLst>
              </p:cNvPr>
              <p:cNvSpPr>
                <a:spLocks noChangeArrowheads="1"/>
              </p:cNvSpPr>
              <p:nvPr/>
            </p:nvSpPr>
            <p:spPr bwMode="auto">
              <a:xfrm>
                <a:off x="1685615" y="269420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12">
                <a:extLst>
                  <a:ext uri="{FF2B5EF4-FFF2-40B4-BE49-F238E27FC236}">
                    <a16:creationId xmlns:a16="http://schemas.microsoft.com/office/drawing/2014/main" id="{C302D84C-F9A2-483C-B697-05AEE17394E7}"/>
                  </a:ext>
                </a:extLst>
              </p:cNvPr>
              <p:cNvSpPr>
                <a:spLocks noEditPoints="1"/>
              </p:cNvSpPr>
              <p:nvPr/>
            </p:nvSpPr>
            <p:spPr bwMode="auto">
              <a:xfrm>
                <a:off x="1673991"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15">
                <a:extLst>
                  <a:ext uri="{FF2B5EF4-FFF2-40B4-BE49-F238E27FC236}">
                    <a16:creationId xmlns:a16="http://schemas.microsoft.com/office/drawing/2014/main" id="{E7326A29-7BA4-4EF1-ACCC-0DD994A06392}"/>
                  </a:ext>
                </a:extLst>
              </p:cNvPr>
              <p:cNvSpPr>
                <a:spLocks/>
              </p:cNvSpPr>
              <p:nvPr/>
            </p:nvSpPr>
            <p:spPr bwMode="auto">
              <a:xfrm>
                <a:off x="1631854" y="300079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EADDBADF-FA35-4459-A0EF-0D7C9A28C0BF}"/>
                </a:ext>
              </a:extLst>
            </p:cNvPr>
            <p:cNvGrpSpPr/>
            <p:nvPr/>
          </p:nvGrpSpPr>
          <p:grpSpPr>
            <a:xfrm>
              <a:off x="2108198" y="3696341"/>
              <a:ext cx="990605" cy="301798"/>
              <a:chOff x="2132008" y="3696341"/>
              <a:chExt cx="990605" cy="301798"/>
            </a:xfrm>
          </p:grpSpPr>
          <p:sp>
            <p:nvSpPr>
              <p:cNvPr id="54" name="Rectangle: Rounded Corners 53">
                <a:extLst>
                  <a:ext uri="{FF2B5EF4-FFF2-40B4-BE49-F238E27FC236}">
                    <a16:creationId xmlns:a16="http://schemas.microsoft.com/office/drawing/2014/main" id="{85A8FC6E-964D-43E7-AD77-177FDA06B517}"/>
                  </a:ext>
                </a:extLst>
              </p:cNvPr>
              <p:cNvSpPr/>
              <p:nvPr/>
            </p:nvSpPr>
            <p:spPr bwMode="auto">
              <a:xfrm>
                <a:off x="2132008" y="3743971"/>
                <a:ext cx="942975" cy="25416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E7F7A027-FBBB-4D81-8EE1-1E53B8C19805}"/>
                  </a:ext>
                </a:extLst>
              </p:cNvPr>
              <p:cNvSpPr/>
              <p:nvPr/>
            </p:nvSpPr>
            <p:spPr bwMode="auto">
              <a:xfrm>
                <a:off x="2155823" y="3720156"/>
                <a:ext cx="942975" cy="25416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4D2BC371-4135-4B13-85FA-774F0AEBC612}"/>
                  </a:ext>
                </a:extLst>
              </p:cNvPr>
              <p:cNvSpPr/>
              <p:nvPr/>
            </p:nvSpPr>
            <p:spPr bwMode="auto">
              <a:xfrm>
                <a:off x="2179638" y="3696341"/>
                <a:ext cx="942975" cy="25416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56" name="Group 55">
              <a:extLst>
                <a:ext uri="{FF2B5EF4-FFF2-40B4-BE49-F238E27FC236}">
                  <a16:creationId xmlns:a16="http://schemas.microsoft.com/office/drawing/2014/main" id="{703C0801-F895-49FB-B3E8-41B7CFE928FB}"/>
                </a:ext>
              </a:extLst>
            </p:cNvPr>
            <p:cNvGrpSpPr/>
            <p:nvPr/>
          </p:nvGrpSpPr>
          <p:grpSpPr>
            <a:xfrm>
              <a:off x="584200" y="3696341"/>
              <a:ext cx="990605" cy="301798"/>
              <a:chOff x="2132008" y="3696341"/>
              <a:chExt cx="990605" cy="301798"/>
            </a:xfrm>
          </p:grpSpPr>
          <p:sp>
            <p:nvSpPr>
              <p:cNvPr id="57" name="Rectangle: Rounded Corners 56">
                <a:extLst>
                  <a:ext uri="{FF2B5EF4-FFF2-40B4-BE49-F238E27FC236}">
                    <a16:creationId xmlns:a16="http://schemas.microsoft.com/office/drawing/2014/main" id="{324AD97D-A763-41C2-9FBE-ABCB1558AFDF}"/>
                  </a:ext>
                </a:extLst>
              </p:cNvPr>
              <p:cNvSpPr/>
              <p:nvPr/>
            </p:nvSpPr>
            <p:spPr bwMode="auto">
              <a:xfrm>
                <a:off x="2132008" y="3743971"/>
                <a:ext cx="942975" cy="25416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725457EB-7D36-42DB-875A-ACE73EC8EFA2}"/>
                  </a:ext>
                </a:extLst>
              </p:cNvPr>
              <p:cNvSpPr/>
              <p:nvPr/>
            </p:nvSpPr>
            <p:spPr bwMode="auto">
              <a:xfrm>
                <a:off x="2155823" y="3720156"/>
                <a:ext cx="942975" cy="25416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93B60427-1B4B-45E9-98A4-E104ECEC0169}"/>
                  </a:ext>
                </a:extLst>
              </p:cNvPr>
              <p:cNvSpPr/>
              <p:nvPr/>
            </p:nvSpPr>
            <p:spPr bwMode="auto">
              <a:xfrm>
                <a:off x="2179638" y="3696341"/>
                <a:ext cx="942975" cy="25416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60" name="Connector: Curved 59">
              <a:extLst>
                <a:ext uri="{FF2B5EF4-FFF2-40B4-BE49-F238E27FC236}">
                  <a16:creationId xmlns:a16="http://schemas.microsoft.com/office/drawing/2014/main" id="{E40F975C-0D47-4129-93C0-DD8B8DF5AC18}"/>
                </a:ext>
              </a:extLst>
            </p:cNvPr>
            <p:cNvCxnSpPr>
              <a:cxnSpLocks/>
              <a:stCxn id="63" idx="2"/>
              <a:endCxn id="52" idx="0"/>
            </p:cNvCxnSpPr>
            <p:nvPr/>
          </p:nvCxnSpPr>
          <p:spPr>
            <a:xfrm rot="16200000" flipH="1">
              <a:off x="1919545" y="2988570"/>
              <a:ext cx="644014" cy="771528"/>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A8AD3708-B1C1-4A71-90B4-8DEF43AC14A7}"/>
                </a:ext>
              </a:extLst>
            </p:cNvPr>
            <p:cNvCxnSpPr>
              <a:cxnSpLocks/>
              <a:stCxn id="63" idx="2"/>
              <a:endCxn id="59" idx="0"/>
            </p:cNvCxnSpPr>
            <p:nvPr/>
          </p:nvCxnSpPr>
          <p:spPr>
            <a:xfrm rot="5400000">
              <a:off x="1157546" y="2998099"/>
              <a:ext cx="644014" cy="752470"/>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50E14ACD-04D8-4A71-A532-90F86B754908}"/>
                </a:ext>
              </a:extLst>
            </p:cNvPr>
            <p:cNvSpPr/>
            <p:nvPr/>
          </p:nvSpPr>
          <p:spPr bwMode="auto">
            <a:xfrm>
              <a:off x="1110454" y="3277828"/>
              <a:ext cx="338141" cy="254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72" name="Rectangle 71">
              <a:extLst>
                <a:ext uri="{FF2B5EF4-FFF2-40B4-BE49-F238E27FC236}">
                  <a16:creationId xmlns:a16="http://schemas.microsoft.com/office/drawing/2014/main" id="{92FB0D99-51BE-4524-BD5D-81ADE667511E}"/>
                </a:ext>
              </a:extLst>
            </p:cNvPr>
            <p:cNvSpPr/>
            <p:nvPr/>
          </p:nvSpPr>
          <p:spPr bwMode="auto">
            <a:xfrm>
              <a:off x="2262980" y="3277828"/>
              <a:ext cx="338141" cy="254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1032" name="Group 1031" descr="Background processing icon">
            <a:extLst>
              <a:ext uri="{FF2B5EF4-FFF2-40B4-BE49-F238E27FC236}">
                <a16:creationId xmlns:a16="http://schemas.microsoft.com/office/drawing/2014/main" id="{FC2BFA58-11D0-4612-A4B2-51D5B001FBB1}"/>
              </a:ext>
            </a:extLst>
          </p:cNvPr>
          <p:cNvGrpSpPr/>
          <p:nvPr/>
        </p:nvGrpSpPr>
        <p:grpSpPr>
          <a:xfrm>
            <a:off x="9982100" y="2692566"/>
            <a:ext cx="703763" cy="701604"/>
            <a:chOff x="4332831" y="2768745"/>
            <a:chExt cx="703763" cy="701604"/>
          </a:xfrm>
        </p:grpSpPr>
        <p:grpSp>
          <p:nvGrpSpPr>
            <p:cNvPr id="74" name="storage 1" descr="storage">
              <a:extLst>
                <a:ext uri="{FF2B5EF4-FFF2-40B4-BE49-F238E27FC236}">
                  <a16:creationId xmlns:a16="http://schemas.microsoft.com/office/drawing/2014/main" id="{AAE91323-040D-4F4A-BA65-5F8601A3D8F7}"/>
                </a:ext>
              </a:extLst>
            </p:cNvPr>
            <p:cNvGrpSpPr/>
            <p:nvPr/>
          </p:nvGrpSpPr>
          <p:grpSpPr>
            <a:xfrm>
              <a:off x="4529017" y="2950185"/>
              <a:ext cx="311390" cy="338724"/>
              <a:chOff x="4501240" y="2176494"/>
              <a:chExt cx="344605" cy="374856"/>
            </a:xfrm>
          </p:grpSpPr>
          <p:sp>
            <p:nvSpPr>
              <p:cNvPr id="75" name="Freeform 5">
                <a:extLst>
                  <a:ext uri="{FF2B5EF4-FFF2-40B4-BE49-F238E27FC236}">
                    <a16:creationId xmlns:a16="http://schemas.microsoft.com/office/drawing/2014/main" id="{7E88C9A6-C9B0-40BE-921D-A728687E79A7}"/>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6">
                <a:extLst>
                  <a:ext uri="{FF2B5EF4-FFF2-40B4-BE49-F238E27FC236}">
                    <a16:creationId xmlns:a16="http://schemas.microsoft.com/office/drawing/2014/main" id="{AFDF0C44-858D-43CC-AAB7-A2534C8BCF7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7">
                <a:extLst>
                  <a:ext uri="{FF2B5EF4-FFF2-40B4-BE49-F238E27FC236}">
                    <a16:creationId xmlns:a16="http://schemas.microsoft.com/office/drawing/2014/main" id="{CD90802B-657F-4FF6-B9B6-7404EA8C26D3}"/>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8">
                <a:extLst>
                  <a:ext uri="{FF2B5EF4-FFF2-40B4-BE49-F238E27FC236}">
                    <a16:creationId xmlns:a16="http://schemas.microsoft.com/office/drawing/2014/main" id="{835CBB42-D742-40ED-841F-C0C694144A59}"/>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31" name="Group 1030">
              <a:extLst>
                <a:ext uri="{FF2B5EF4-FFF2-40B4-BE49-F238E27FC236}">
                  <a16:creationId xmlns:a16="http://schemas.microsoft.com/office/drawing/2014/main" id="{5F50E797-BC3C-41C5-BCF1-4B7E32A4B8DC}"/>
                </a:ext>
              </a:extLst>
            </p:cNvPr>
            <p:cNvGrpSpPr/>
            <p:nvPr/>
          </p:nvGrpSpPr>
          <p:grpSpPr>
            <a:xfrm>
              <a:off x="4332831" y="2768745"/>
              <a:ext cx="703763" cy="701604"/>
              <a:chOff x="5736725" y="2946025"/>
              <a:chExt cx="429626" cy="428308"/>
            </a:xfrm>
          </p:grpSpPr>
          <p:sp>
            <p:nvSpPr>
              <p:cNvPr id="80" name="AutoShape 167">
                <a:extLst>
                  <a:ext uri="{FF2B5EF4-FFF2-40B4-BE49-F238E27FC236}">
                    <a16:creationId xmlns:a16="http://schemas.microsoft.com/office/drawing/2014/main" id="{2F123331-A4CB-4437-A0C6-EB22AE663DCD}"/>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169">
                <a:extLst>
                  <a:ext uri="{FF2B5EF4-FFF2-40B4-BE49-F238E27FC236}">
                    <a16:creationId xmlns:a16="http://schemas.microsoft.com/office/drawing/2014/main" id="{72BC2525-A9E5-488C-ADA4-8E1B13FA9E34}"/>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170">
                <a:extLst>
                  <a:ext uri="{FF2B5EF4-FFF2-40B4-BE49-F238E27FC236}">
                    <a16:creationId xmlns:a16="http://schemas.microsoft.com/office/drawing/2014/main" id="{34EAAC05-8498-4577-828A-76A48CDA1A9D}"/>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171">
                <a:extLst>
                  <a:ext uri="{FF2B5EF4-FFF2-40B4-BE49-F238E27FC236}">
                    <a16:creationId xmlns:a16="http://schemas.microsoft.com/office/drawing/2014/main" id="{0B88A5A4-AE45-4ED7-B036-FEE79F8A213E}"/>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45" name="Group 1044" descr="Event driven processing icon">
            <a:extLst>
              <a:ext uri="{FF2B5EF4-FFF2-40B4-BE49-F238E27FC236}">
                <a16:creationId xmlns:a16="http://schemas.microsoft.com/office/drawing/2014/main" id="{D1B8A1AC-69E5-4797-8B7C-9DFEBFB268A3}"/>
              </a:ext>
            </a:extLst>
          </p:cNvPr>
          <p:cNvGrpSpPr/>
          <p:nvPr/>
        </p:nvGrpSpPr>
        <p:grpSpPr>
          <a:xfrm>
            <a:off x="3997748" y="2724547"/>
            <a:ext cx="1493968" cy="637642"/>
            <a:chOff x="6546773" y="3469632"/>
            <a:chExt cx="946960" cy="404173"/>
          </a:xfrm>
        </p:grpSpPr>
        <p:grpSp>
          <p:nvGrpSpPr>
            <p:cNvPr id="1043" name="Group 1042">
              <a:extLst>
                <a:ext uri="{FF2B5EF4-FFF2-40B4-BE49-F238E27FC236}">
                  <a16:creationId xmlns:a16="http://schemas.microsoft.com/office/drawing/2014/main" id="{2CF12BD7-F73E-48CB-954B-C3B0E9D80CA4}"/>
                </a:ext>
              </a:extLst>
            </p:cNvPr>
            <p:cNvGrpSpPr/>
            <p:nvPr/>
          </p:nvGrpSpPr>
          <p:grpSpPr>
            <a:xfrm>
              <a:off x="6817083" y="3469632"/>
              <a:ext cx="676650" cy="404173"/>
              <a:chOff x="6500738" y="3086864"/>
              <a:chExt cx="1231455" cy="735566"/>
            </a:xfrm>
          </p:grpSpPr>
          <p:grpSp>
            <p:nvGrpSpPr>
              <p:cNvPr id="1042" name="Group 1041">
                <a:extLst>
                  <a:ext uri="{FF2B5EF4-FFF2-40B4-BE49-F238E27FC236}">
                    <a16:creationId xmlns:a16="http://schemas.microsoft.com/office/drawing/2014/main" id="{4E306984-98D3-4F4B-9FF3-EF4194CADED2}"/>
                  </a:ext>
                </a:extLst>
              </p:cNvPr>
              <p:cNvGrpSpPr/>
              <p:nvPr/>
            </p:nvGrpSpPr>
            <p:grpSpPr>
              <a:xfrm>
                <a:off x="6500738" y="3335331"/>
                <a:ext cx="573956" cy="424063"/>
                <a:chOff x="6500738" y="3335331"/>
                <a:chExt cx="573956" cy="424063"/>
              </a:xfrm>
            </p:grpSpPr>
            <p:sp>
              <p:nvSpPr>
                <p:cNvPr id="1041" name="Rectangle: Rounded Corners 1040">
                  <a:extLst>
                    <a:ext uri="{FF2B5EF4-FFF2-40B4-BE49-F238E27FC236}">
                      <a16:creationId xmlns:a16="http://schemas.microsoft.com/office/drawing/2014/main" id="{9A9E075F-FFF8-4332-BAF5-ECBFA2566C47}"/>
                    </a:ext>
                  </a:extLst>
                </p:cNvPr>
                <p:cNvSpPr/>
                <p:nvPr/>
              </p:nvSpPr>
              <p:spPr bwMode="auto">
                <a:xfrm>
                  <a:off x="6500738" y="3335331"/>
                  <a:ext cx="573956" cy="424063"/>
                </a:xfrm>
                <a:prstGeom prst="roundRect">
                  <a:avLst>
                    <a:gd name="adj" fmla="val 824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040" name="Group 1039">
                  <a:extLst>
                    <a:ext uri="{FF2B5EF4-FFF2-40B4-BE49-F238E27FC236}">
                      <a16:creationId xmlns:a16="http://schemas.microsoft.com/office/drawing/2014/main" id="{D1CB0EE5-0394-444C-BC44-E1789B815D9A}"/>
                    </a:ext>
                  </a:extLst>
                </p:cNvPr>
                <p:cNvGrpSpPr/>
                <p:nvPr/>
              </p:nvGrpSpPr>
              <p:grpSpPr>
                <a:xfrm>
                  <a:off x="6532401" y="3368769"/>
                  <a:ext cx="510630" cy="357187"/>
                  <a:chOff x="7103042" y="2849806"/>
                  <a:chExt cx="1247775" cy="872822"/>
                </a:xfrm>
              </p:grpSpPr>
              <p:sp>
                <p:nvSpPr>
                  <p:cNvPr id="106" name="Freeform: Shape 105">
                    <a:extLst>
                      <a:ext uri="{FF2B5EF4-FFF2-40B4-BE49-F238E27FC236}">
                        <a16:creationId xmlns:a16="http://schemas.microsoft.com/office/drawing/2014/main" id="{3ADA5DAE-6A2B-4D32-B813-A2AC09CC2776}"/>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9F44AF0D-DC0F-4214-BBFB-90CF79DEE259}"/>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chemeClr val="accent2"/>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2" name="Group 111">
                <a:extLst>
                  <a:ext uri="{FF2B5EF4-FFF2-40B4-BE49-F238E27FC236}">
                    <a16:creationId xmlns:a16="http://schemas.microsoft.com/office/drawing/2014/main" id="{EFAFF18B-753F-42E0-9494-AE2571C4C8A4}"/>
                  </a:ext>
                </a:extLst>
              </p:cNvPr>
              <p:cNvGrpSpPr/>
              <p:nvPr/>
            </p:nvGrpSpPr>
            <p:grpSpPr>
              <a:xfrm>
                <a:off x="6855428" y="3086864"/>
                <a:ext cx="573956" cy="424063"/>
                <a:chOff x="6500738" y="3335331"/>
                <a:chExt cx="573956" cy="424063"/>
              </a:xfrm>
            </p:grpSpPr>
            <p:sp>
              <p:nvSpPr>
                <p:cNvPr id="113" name="Rectangle: Rounded Corners 112">
                  <a:extLst>
                    <a:ext uri="{FF2B5EF4-FFF2-40B4-BE49-F238E27FC236}">
                      <a16:creationId xmlns:a16="http://schemas.microsoft.com/office/drawing/2014/main" id="{8531370F-2BDC-47F2-9BAC-53ED193CE0AE}"/>
                    </a:ext>
                  </a:extLst>
                </p:cNvPr>
                <p:cNvSpPr/>
                <p:nvPr/>
              </p:nvSpPr>
              <p:spPr bwMode="auto">
                <a:xfrm>
                  <a:off x="6500738" y="3335331"/>
                  <a:ext cx="573956" cy="424063"/>
                </a:xfrm>
                <a:prstGeom prst="roundRect">
                  <a:avLst>
                    <a:gd name="adj" fmla="val 824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98A23EDC-7D9A-48C8-BE8E-2EA92C4734BD}"/>
                    </a:ext>
                  </a:extLst>
                </p:cNvPr>
                <p:cNvGrpSpPr/>
                <p:nvPr/>
              </p:nvGrpSpPr>
              <p:grpSpPr>
                <a:xfrm>
                  <a:off x="6532401" y="3368769"/>
                  <a:ext cx="510630" cy="357187"/>
                  <a:chOff x="7103042" y="2849806"/>
                  <a:chExt cx="1247775" cy="872822"/>
                </a:xfrm>
              </p:grpSpPr>
              <p:sp>
                <p:nvSpPr>
                  <p:cNvPr id="115" name="Freeform: Shape 114">
                    <a:extLst>
                      <a:ext uri="{FF2B5EF4-FFF2-40B4-BE49-F238E27FC236}">
                        <a16:creationId xmlns:a16="http://schemas.microsoft.com/office/drawing/2014/main" id="{A71DE567-7490-49D0-85A1-F5C445D3565D}"/>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4973ED9E-1A28-4B1F-9D74-3B9632CC016B}"/>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chemeClr val="accent2"/>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7" name="Group 116">
                <a:extLst>
                  <a:ext uri="{FF2B5EF4-FFF2-40B4-BE49-F238E27FC236}">
                    <a16:creationId xmlns:a16="http://schemas.microsoft.com/office/drawing/2014/main" id="{08A3BE4E-9DFB-4516-AA82-9E9AA2F00470}"/>
                  </a:ext>
                </a:extLst>
              </p:cNvPr>
              <p:cNvGrpSpPr/>
              <p:nvPr/>
            </p:nvGrpSpPr>
            <p:grpSpPr>
              <a:xfrm>
                <a:off x="7158237" y="3398367"/>
                <a:ext cx="573956" cy="424063"/>
                <a:chOff x="6500738" y="3335331"/>
                <a:chExt cx="573956" cy="424063"/>
              </a:xfrm>
            </p:grpSpPr>
            <p:sp>
              <p:nvSpPr>
                <p:cNvPr id="118" name="Rectangle: Rounded Corners 117">
                  <a:extLst>
                    <a:ext uri="{FF2B5EF4-FFF2-40B4-BE49-F238E27FC236}">
                      <a16:creationId xmlns:a16="http://schemas.microsoft.com/office/drawing/2014/main" id="{3854454A-FD9D-457B-8FB1-EE7E74000A80}"/>
                    </a:ext>
                  </a:extLst>
                </p:cNvPr>
                <p:cNvSpPr/>
                <p:nvPr/>
              </p:nvSpPr>
              <p:spPr bwMode="auto">
                <a:xfrm>
                  <a:off x="6500738" y="3335331"/>
                  <a:ext cx="573956" cy="424063"/>
                </a:xfrm>
                <a:prstGeom prst="roundRect">
                  <a:avLst>
                    <a:gd name="adj" fmla="val 824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F9EFDDB1-0B1B-4F1D-ACED-B396D7B9DE89}"/>
                    </a:ext>
                  </a:extLst>
                </p:cNvPr>
                <p:cNvGrpSpPr/>
                <p:nvPr/>
              </p:nvGrpSpPr>
              <p:grpSpPr>
                <a:xfrm>
                  <a:off x="6532401" y="3368769"/>
                  <a:ext cx="510630" cy="357187"/>
                  <a:chOff x="7103042" y="2849806"/>
                  <a:chExt cx="1247775" cy="872822"/>
                </a:xfrm>
              </p:grpSpPr>
              <p:sp>
                <p:nvSpPr>
                  <p:cNvPr id="120" name="Freeform: Shape 119">
                    <a:extLst>
                      <a:ext uri="{FF2B5EF4-FFF2-40B4-BE49-F238E27FC236}">
                        <a16:creationId xmlns:a16="http://schemas.microsoft.com/office/drawing/2014/main" id="{C331B53E-6114-491F-96FC-46B29D9D3E00}"/>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D30EE6EF-8B9E-4A88-B7F6-30955630F98D}"/>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chemeClr val="accent2"/>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44" name="Group 1043">
              <a:extLst>
                <a:ext uri="{FF2B5EF4-FFF2-40B4-BE49-F238E27FC236}">
                  <a16:creationId xmlns:a16="http://schemas.microsoft.com/office/drawing/2014/main" id="{4DD47E9B-0674-4C89-AE67-9F32FEAAD678}"/>
                </a:ext>
              </a:extLst>
            </p:cNvPr>
            <p:cNvGrpSpPr/>
            <p:nvPr/>
          </p:nvGrpSpPr>
          <p:grpSpPr>
            <a:xfrm>
              <a:off x="6546773" y="3719680"/>
              <a:ext cx="226795" cy="83110"/>
              <a:chOff x="6546773" y="3719680"/>
              <a:chExt cx="226795" cy="83110"/>
            </a:xfrm>
          </p:grpSpPr>
          <p:sp>
            <p:nvSpPr>
              <p:cNvPr id="97" name="Freeform 15">
                <a:extLst>
                  <a:ext uri="{FF2B5EF4-FFF2-40B4-BE49-F238E27FC236}">
                    <a16:creationId xmlns:a16="http://schemas.microsoft.com/office/drawing/2014/main" id="{1BE171F5-909B-4700-81E6-8C4F999A5BF1}"/>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16">
                <a:extLst>
                  <a:ext uri="{FF2B5EF4-FFF2-40B4-BE49-F238E27FC236}">
                    <a16:creationId xmlns:a16="http://schemas.microsoft.com/office/drawing/2014/main" id="{F91A3613-F1F5-4127-8B19-FD8A5925CEEB}"/>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61" name="Group 1060" descr="Microservices icon">
            <a:extLst>
              <a:ext uri="{FF2B5EF4-FFF2-40B4-BE49-F238E27FC236}">
                <a16:creationId xmlns:a16="http://schemas.microsoft.com/office/drawing/2014/main" id="{2471EABC-9C13-44CE-B3ED-635CCEFD3520}"/>
              </a:ext>
            </a:extLst>
          </p:cNvPr>
          <p:cNvGrpSpPr/>
          <p:nvPr/>
        </p:nvGrpSpPr>
        <p:grpSpPr>
          <a:xfrm>
            <a:off x="705990" y="2598462"/>
            <a:ext cx="2456454" cy="889812"/>
            <a:chOff x="9114337" y="2750856"/>
            <a:chExt cx="2456454" cy="889812"/>
          </a:xfrm>
        </p:grpSpPr>
        <p:cxnSp>
          <p:nvCxnSpPr>
            <p:cNvPr id="146" name="Straight Connector 145">
              <a:extLst>
                <a:ext uri="{FF2B5EF4-FFF2-40B4-BE49-F238E27FC236}">
                  <a16:creationId xmlns:a16="http://schemas.microsoft.com/office/drawing/2014/main" id="{B4C2D331-C276-4705-8BE1-EFA11264E665}"/>
                </a:ext>
              </a:extLst>
            </p:cNvPr>
            <p:cNvCxnSpPr>
              <a:cxnSpLocks/>
              <a:stCxn id="130" idx="3"/>
              <a:endCxn id="126" idx="2"/>
            </p:cNvCxnSpPr>
            <p:nvPr/>
          </p:nvCxnSpPr>
          <p:spPr>
            <a:xfrm flipV="1">
              <a:off x="10751037" y="3027491"/>
              <a:ext cx="346092" cy="497221"/>
            </a:xfrm>
            <a:prstGeom prst="line">
              <a:avLst/>
            </a:prstGeom>
            <a:ln cap="rnd">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BF570463-52D7-45DF-AE4C-E7C2A4A2D3D1}"/>
                </a:ext>
              </a:extLst>
            </p:cNvPr>
            <p:cNvCxnSpPr>
              <a:cxnSpLocks/>
              <a:stCxn id="135" idx="3"/>
              <a:endCxn id="126" idx="1"/>
            </p:cNvCxnSpPr>
            <p:nvPr/>
          </p:nvCxnSpPr>
          <p:spPr>
            <a:xfrm>
              <a:off x="9974743" y="2910272"/>
              <a:ext cx="692183" cy="1263"/>
            </a:xfrm>
            <a:prstGeom prst="line">
              <a:avLst/>
            </a:prstGeom>
            <a:ln cap="rnd">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23A2B8C-F8DD-445E-B193-9D4A6DDAF19B}"/>
                </a:ext>
              </a:extLst>
            </p:cNvPr>
            <p:cNvGrpSpPr/>
            <p:nvPr/>
          </p:nvGrpSpPr>
          <p:grpSpPr>
            <a:xfrm>
              <a:off x="10666926" y="2752119"/>
              <a:ext cx="903865" cy="275372"/>
              <a:chOff x="2132008" y="3696341"/>
              <a:chExt cx="990605" cy="301798"/>
            </a:xfrm>
          </p:grpSpPr>
          <p:sp>
            <p:nvSpPr>
              <p:cNvPr id="126" name="Rectangle: Rounded Corners 125">
                <a:extLst>
                  <a:ext uri="{FF2B5EF4-FFF2-40B4-BE49-F238E27FC236}">
                    <a16:creationId xmlns:a16="http://schemas.microsoft.com/office/drawing/2014/main" id="{3DC23C3C-7B59-467B-BA83-CC45722323C5}"/>
                  </a:ext>
                </a:extLst>
              </p:cNvPr>
              <p:cNvSpPr/>
              <p:nvPr/>
            </p:nvSpPr>
            <p:spPr bwMode="auto">
              <a:xfrm>
                <a:off x="2132008" y="3743971"/>
                <a:ext cx="942975" cy="25416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B87945C5-4BC0-4FA9-A376-FC98C301C3FB}"/>
                  </a:ext>
                </a:extLst>
              </p:cNvPr>
              <p:cNvSpPr/>
              <p:nvPr/>
            </p:nvSpPr>
            <p:spPr bwMode="auto">
              <a:xfrm>
                <a:off x="2155823" y="3720156"/>
                <a:ext cx="942975" cy="25416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28" name="Rectangle: Rounded Corners 127">
                <a:extLst>
                  <a:ext uri="{FF2B5EF4-FFF2-40B4-BE49-F238E27FC236}">
                    <a16:creationId xmlns:a16="http://schemas.microsoft.com/office/drawing/2014/main" id="{5C6BCA80-F8DC-4E26-BD7B-8805ADD64CC7}"/>
                  </a:ext>
                </a:extLst>
              </p:cNvPr>
              <p:cNvSpPr/>
              <p:nvPr/>
            </p:nvSpPr>
            <p:spPr bwMode="auto">
              <a:xfrm>
                <a:off x="2179638" y="3696341"/>
                <a:ext cx="942975" cy="25416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1059" name="Group 1058">
              <a:extLst>
                <a:ext uri="{FF2B5EF4-FFF2-40B4-BE49-F238E27FC236}">
                  <a16:creationId xmlns:a16="http://schemas.microsoft.com/office/drawing/2014/main" id="{2E65571F-F1DF-4C46-B1E0-9649963DE4B0}"/>
                </a:ext>
              </a:extLst>
            </p:cNvPr>
            <p:cNvGrpSpPr/>
            <p:nvPr/>
          </p:nvGrpSpPr>
          <p:grpSpPr>
            <a:xfrm>
              <a:off x="9890631" y="3365296"/>
              <a:ext cx="903865" cy="275372"/>
              <a:chOff x="9890631" y="3365296"/>
              <a:chExt cx="903865" cy="275372"/>
            </a:xfrm>
          </p:grpSpPr>
          <p:sp>
            <p:nvSpPr>
              <p:cNvPr id="130" name="Rectangle: Rounded Corners 129">
                <a:extLst>
                  <a:ext uri="{FF2B5EF4-FFF2-40B4-BE49-F238E27FC236}">
                    <a16:creationId xmlns:a16="http://schemas.microsoft.com/office/drawing/2014/main" id="{4B983854-ED1B-4201-9422-8D0C19CAE6D4}"/>
                  </a:ext>
                </a:extLst>
              </p:cNvPr>
              <p:cNvSpPr/>
              <p:nvPr/>
            </p:nvSpPr>
            <p:spPr bwMode="auto">
              <a:xfrm>
                <a:off x="9890631" y="3408755"/>
                <a:ext cx="860406" cy="23191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31" name="Rectangle: Rounded Corners 130">
                <a:extLst>
                  <a:ext uri="{FF2B5EF4-FFF2-40B4-BE49-F238E27FC236}">
                    <a16:creationId xmlns:a16="http://schemas.microsoft.com/office/drawing/2014/main" id="{E09784CB-54DB-492E-8FC6-1952A77ED0AD}"/>
                  </a:ext>
                </a:extLst>
              </p:cNvPr>
              <p:cNvSpPr/>
              <p:nvPr/>
            </p:nvSpPr>
            <p:spPr bwMode="auto">
              <a:xfrm>
                <a:off x="9912361" y="3387026"/>
                <a:ext cx="860406" cy="23191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32" name="Rectangle: Rounded Corners 131">
                <a:extLst>
                  <a:ext uri="{FF2B5EF4-FFF2-40B4-BE49-F238E27FC236}">
                    <a16:creationId xmlns:a16="http://schemas.microsoft.com/office/drawing/2014/main" id="{CCA4CE89-E018-4B1B-A22B-26EFB0DF631B}"/>
                  </a:ext>
                </a:extLst>
              </p:cNvPr>
              <p:cNvSpPr/>
              <p:nvPr/>
            </p:nvSpPr>
            <p:spPr bwMode="auto">
              <a:xfrm>
                <a:off x="9934090" y="3365296"/>
                <a:ext cx="860406" cy="23191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1060" name="Group 1059">
              <a:extLst>
                <a:ext uri="{FF2B5EF4-FFF2-40B4-BE49-F238E27FC236}">
                  <a16:creationId xmlns:a16="http://schemas.microsoft.com/office/drawing/2014/main" id="{B24BE9D0-8554-46E0-AAFE-976250269202}"/>
                </a:ext>
              </a:extLst>
            </p:cNvPr>
            <p:cNvGrpSpPr/>
            <p:nvPr/>
          </p:nvGrpSpPr>
          <p:grpSpPr>
            <a:xfrm>
              <a:off x="9114337" y="2750856"/>
              <a:ext cx="903865" cy="275372"/>
              <a:chOff x="9114337" y="2750856"/>
              <a:chExt cx="903865" cy="275372"/>
            </a:xfrm>
          </p:grpSpPr>
          <p:sp>
            <p:nvSpPr>
              <p:cNvPr id="135" name="Rectangle: Rounded Corners 134">
                <a:extLst>
                  <a:ext uri="{FF2B5EF4-FFF2-40B4-BE49-F238E27FC236}">
                    <a16:creationId xmlns:a16="http://schemas.microsoft.com/office/drawing/2014/main" id="{6A521C39-3E7F-47FE-AE34-22D6FB20F6F6}"/>
                  </a:ext>
                </a:extLst>
              </p:cNvPr>
              <p:cNvSpPr/>
              <p:nvPr/>
            </p:nvSpPr>
            <p:spPr bwMode="auto">
              <a:xfrm>
                <a:off x="9114337" y="2794315"/>
                <a:ext cx="860406" cy="23191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36" name="Rectangle: Rounded Corners 135">
                <a:extLst>
                  <a:ext uri="{FF2B5EF4-FFF2-40B4-BE49-F238E27FC236}">
                    <a16:creationId xmlns:a16="http://schemas.microsoft.com/office/drawing/2014/main" id="{306657EC-0288-4ACD-81BB-F94C52C588D6}"/>
                  </a:ext>
                </a:extLst>
              </p:cNvPr>
              <p:cNvSpPr/>
              <p:nvPr/>
            </p:nvSpPr>
            <p:spPr bwMode="auto">
              <a:xfrm>
                <a:off x="9136067" y="2772586"/>
                <a:ext cx="860406" cy="23191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A3640584-AFD6-48E7-9A23-D55938AC3E53}"/>
                  </a:ext>
                </a:extLst>
              </p:cNvPr>
              <p:cNvSpPr/>
              <p:nvPr/>
            </p:nvSpPr>
            <p:spPr bwMode="auto">
              <a:xfrm>
                <a:off x="9157796" y="2750856"/>
                <a:ext cx="860406" cy="23191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149" name="Straight Connector 148">
              <a:extLst>
                <a:ext uri="{FF2B5EF4-FFF2-40B4-BE49-F238E27FC236}">
                  <a16:creationId xmlns:a16="http://schemas.microsoft.com/office/drawing/2014/main" id="{E5D148A1-C43F-4B10-A54B-F2886CAB7648}"/>
                </a:ext>
              </a:extLst>
            </p:cNvPr>
            <p:cNvCxnSpPr>
              <a:cxnSpLocks/>
              <a:stCxn id="130" idx="1"/>
              <a:endCxn id="135" idx="2"/>
            </p:cNvCxnSpPr>
            <p:nvPr/>
          </p:nvCxnSpPr>
          <p:spPr>
            <a:xfrm flipH="1" flipV="1">
              <a:off x="9544540" y="3026228"/>
              <a:ext cx="346091" cy="498484"/>
            </a:xfrm>
            <a:prstGeom prst="line">
              <a:avLst/>
            </a:prstGeom>
            <a:ln cap="rnd">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874A22B8-5135-451A-A832-1C7C59C73085}"/>
              </a:ext>
              <a:ext uri="{C183D7F6-B498-43B3-948B-1728B52AA6E4}">
                <adec:decorative xmlns:adec="http://schemas.microsoft.com/office/drawing/2017/decorative" val="0"/>
              </a:ext>
            </a:extLst>
          </p:cNvPr>
          <p:cNvSpPr txBox="1"/>
          <p:nvPr/>
        </p:nvSpPr>
        <p:spPr>
          <a:xfrm>
            <a:off x="6285248" y="4213544"/>
            <a:ext cx="2533650" cy="830997"/>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HTTP requests are split between two versions of the container app where the first revision gets 80% of the traffic, while a new revision receives</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the remaining 20%.</a:t>
            </a:r>
          </a:p>
        </p:txBody>
      </p:sp>
      <p:sp>
        <p:nvSpPr>
          <p:cNvPr id="24" name="TextBox 23">
            <a:extLst>
              <a:ext uri="{FF2B5EF4-FFF2-40B4-BE49-F238E27FC236}">
                <a16:creationId xmlns:a16="http://schemas.microsoft.com/office/drawing/2014/main" id="{87D1B7B5-5868-4CEA-8A6B-9AC39FDFD395}"/>
              </a:ext>
              <a:ext uri="{C183D7F6-B498-43B3-948B-1728B52AA6E4}">
                <adec:decorative xmlns:adec="http://schemas.microsoft.com/office/drawing/2017/decorative" val="0"/>
              </a:ext>
            </a:extLst>
          </p:cNvPr>
          <p:cNvSpPr txBox="1"/>
          <p:nvPr/>
        </p:nvSpPr>
        <p:spPr>
          <a:xfrm>
            <a:off x="9067157" y="4213544"/>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continuously-running</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background process that</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transforms data in a database.</a:t>
            </a:r>
          </a:p>
        </p:txBody>
      </p:sp>
      <p:sp>
        <p:nvSpPr>
          <p:cNvPr id="25" name="TextBox 24">
            <a:extLst>
              <a:ext uri="{FF2B5EF4-FFF2-40B4-BE49-F238E27FC236}">
                <a16:creationId xmlns:a16="http://schemas.microsoft.com/office/drawing/2014/main" id="{21C81675-4605-453B-831A-71178385CCD9}"/>
              </a:ext>
              <a:ext uri="{C183D7F6-B498-43B3-948B-1728B52AA6E4}">
                <adec:decorative xmlns:adec="http://schemas.microsoft.com/office/drawing/2017/decorative" val="0"/>
              </a:ext>
            </a:extLst>
          </p:cNvPr>
          <p:cNvSpPr txBox="1"/>
          <p:nvPr/>
        </p:nvSpPr>
        <p:spPr>
          <a:xfrm>
            <a:off x="3477907" y="4213544"/>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E.g. queue reader application</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that processes messages as</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they arrive in a queue.</a:t>
            </a:r>
          </a:p>
        </p:txBody>
      </p:sp>
      <p:sp>
        <p:nvSpPr>
          <p:cNvPr id="26" name="TextBox 25">
            <a:extLst>
              <a:ext uri="{FF2B5EF4-FFF2-40B4-BE49-F238E27FC236}">
                <a16:creationId xmlns:a16="http://schemas.microsoft.com/office/drawing/2014/main" id="{46ED2E3A-1C82-4DE4-A1D9-0308FFF1F186}"/>
              </a:ext>
              <a:ext uri="{C183D7F6-B498-43B3-948B-1728B52AA6E4}">
                <adec:decorative xmlns:adec="http://schemas.microsoft.com/office/drawing/2017/decorative" val="0"/>
              </a:ext>
            </a:extLst>
          </p:cNvPr>
          <p:cNvSpPr txBox="1"/>
          <p:nvPr/>
        </p:nvSpPr>
        <p:spPr>
          <a:xfrm>
            <a:off x="667391" y="4213544"/>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Deploy and manage a microservices architecture with the option to integrate with DAPR.</a:t>
            </a:r>
          </a:p>
        </p:txBody>
      </p:sp>
      <p:sp>
        <p:nvSpPr>
          <p:cNvPr id="10" name="Rectangle 9">
            <a:extLst>
              <a:ext uri="{FF2B5EF4-FFF2-40B4-BE49-F238E27FC236}">
                <a16:creationId xmlns:a16="http://schemas.microsoft.com/office/drawing/2014/main" id="{3639D7E7-DE6A-4A08-986D-2D33BDDC8BE9}"/>
              </a:ext>
            </a:extLst>
          </p:cNvPr>
          <p:cNvSpPr/>
          <p:nvPr/>
        </p:nvSpPr>
        <p:spPr bwMode="auto">
          <a:xfrm>
            <a:off x="6280485" y="5255883"/>
            <a:ext cx="2538413" cy="2541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AUTO-SCALE CRITERIA</a:t>
            </a:r>
          </a:p>
        </p:txBody>
      </p:sp>
      <p:sp>
        <p:nvSpPr>
          <p:cNvPr id="27" name="Rectangle 26">
            <a:extLst>
              <a:ext uri="{FF2B5EF4-FFF2-40B4-BE49-F238E27FC236}">
                <a16:creationId xmlns:a16="http://schemas.microsoft.com/office/drawing/2014/main" id="{1BC9C55F-7107-40EC-B818-7B6DCC2A52A0}"/>
              </a:ext>
            </a:extLst>
          </p:cNvPr>
          <p:cNvSpPr/>
          <p:nvPr/>
        </p:nvSpPr>
        <p:spPr bwMode="auto">
          <a:xfrm>
            <a:off x="9062394" y="5255883"/>
            <a:ext cx="2538413" cy="2541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AUTO-SCALE CRITERIA</a:t>
            </a:r>
          </a:p>
        </p:txBody>
      </p:sp>
      <p:sp>
        <p:nvSpPr>
          <p:cNvPr id="28" name="Rectangle 27">
            <a:extLst>
              <a:ext uri="{FF2B5EF4-FFF2-40B4-BE49-F238E27FC236}">
                <a16:creationId xmlns:a16="http://schemas.microsoft.com/office/drawing/2014/main" id="{4D08E92F-ECE1-4708-9705-7FE189EF6228}"/>
              </a:ext>
            </a:extLst>
          </p:cNvPr>
          <p:cNvSpPr/>
          <p:nvPr/>
        </p:nvSpPr>
        <p:spPr bwMode="auto">
          <a:xfrm>
            <a:off x="3469969" y="5255883"/>
            <a:ext cx="2538413" cy="2541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AUTO-SCALE CRITERIA</a:t>
            </a:r>
          </a:p>
        </p:txBody>
      </p:sp>
      <p:sp>
        <p:nvSpPr>
          <p:cNvPr id="29" name="Rectangle 28">
            <a:extLst>
              <a:ext uri="{FF2B5EF4-FFF2-40B4-BE49-F238E27FC236}">
                <a16:creationId xmlns:a16="http://schemas.microsoft.com/office/drawing/2014/main" id="{8E83484A-92F2-496B-839F-3C73F52C7870}"/>
              </a:ext>
            </a:extLst>
          </p:cNvPr>
          <p:cNvSpPr/>
          <p:nvPr/>
        </p:nvSpPr>
        <p:spPr bwMode="auto">
          <a:xfrm>
            <a:off x="662628" y="5255883"/>
            <a:ext cx="2538413" cy="2541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AUTO-SCALE CRITERIA</a:t>
            </a:r>
          </a:p>
        </p:txBody>
      </p:sp>
      <p:sp>
        <p:nvSpPr>
          <p:cNvPr id="19" name="TextBox 18">
            <a:extLst>
              <a:ext uri="{FF2B5EF4-FFF2-40B4-BE49-F238E27FC236}">
                <a16:creationId xmlns:a16="http://schemas.microsoft.com/office/drawing/2014/main" id="{43F34956-51F0-4E72-B937-3AA10BE0B72B}"/>
              </a:ext>
              <a:ext uri="{C183D7F6-B498-43B3-948B-1728B52AA6E4}">
                <adec:decorative xmlns:adec="http://schemas.microsoft.com/office/drawing/2017/decorative" val="0"/>
              </a:ext>
            </a:extLst>
          </p:cNvPr>
          <p:cNvSpPr txBox="1"/>
          <p:nvPr/>
        </p:nvSpPr>
        <p:spPr>
          <a:xfrm>
            <a:off x="6285248" y="5721393"/>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concurrent HTTP requests</a:t>
            </a:r>
          </a:p>
        </p:txBody>
      </p:sp>
      <p:sp>
        <p:nvSpPr>
          <p:cNvPr id="20" name="TextBox 19">
            <a:extLst>
              <a:ext uri="{FF2B5EF4-FFF2-40B4-BE49-F238E27FC236}">
                <a16:creationId xmlns:a16="http://schemas.microsoft.com/office/drawing/2014/main" id="{7EBD0625-1730-4FCD-9711-DAB4F484D7A8}"/>
              </a:ext>
              <a:ext uri="{C183D7F6-B498-43B3-948B-1728B52AA6E4}">
                <adec:decorative xmlns:adec="http://schemas.microsoft.com/office/drawing/2017/decorative" val="0"/>
              </a:ext>
            </a:extLst>
          </p:cNvPr>
          <p:cNvSpPr txBox="1"/>
          <p:nvPr/>
        </p:nvSpPr>
        <p:spPr>
          <a:xfrm>
            <a:off x="9067157" y="5721393"/>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level of CPU</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or memory load</a:t>
            </a:r>
          </a:p>
        </p:txBody>
      </p:sp>
      <p:sp>
        <p:nvSpPr>
          <p:cNvPr id="21" name="TextBox 20">
            <a:extLst>
              <a:ext uri="{FF2B5EF4-FFF2-40B4-BE49-F238E27FC236}">
                <a16:creationId xmlns:a16="http://schemas.microsoft.com/office/drawing/2014/main" id="{28F61229-934C-48B9-B8C0-C472FA77A275}"/>
              </a:ext>
              <a:ext uri="{C183D7F6-B498-43B3-948B-1728B52AA6E4}">
                <adec:decorative xmlns:adec="http://schemas.microsoft.com/office/drawing/2017/decorative" val="0"/>
              </a:ext>
            </a:extLst>
          </p:cNvPr>
          <p:cNvSpPr txBox="1"/>
          <p:nvPr/>
        </p:nvSpPr>
        <p:spPr>
          <a:xfrm>
            <a:off x="3477907" y="5721393"/>
            <a:ext cx="2533650" cy="4985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90000"/>
              </a:lnSpc>
              <a:spcBef>
                <a:spcPts val="0"/>
              </a:spcBef>
              <a:spcAft>
                <a:spcPts val="576"/>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Scaling is determined</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by the number of</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messages in the queue</a:t>
            </a:r>
          </a:p>
        </p:txBody>
      </p:sp>
      <p:sp>
        <p:nvSpPr>
          <p:cNvPr id="22" name="TextBox 21">
            <a:extLst>
              <a:ext uri="{FF2B5EF4-FFF2-40B4-BE49-F238E27FC236}">
                <a16:creationId xmlns:a16="http://schemas.microsoft.com/office/drawing/2014/main" id="{D09B1970-78EC-4223-9016-CF824FC6FCBA}"/>
              </a:ext>
              <a:ext uri="{C183D7F6-B498-43B3-948B-1728B52AA6E4}">
                <adec:decorative xmlns:adec="http://schemas.microsoft.com/office/drawing/2017/decorative" val="0"/>
              </a:ext>
            </a:extLst>
          </p:cNvPr>
          <p:cNvSpPr txBox="1"/>
          <p:nvPr/>
        </p:nvSpPr>
        <p:spPr>
          <a:xfrm>
            <a:off x="667391" y="5721393"/>
            <a:ext cx="2533650"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Individual microservices can </a:t>
            </a:r>
          </a:p>
          <a:p>
            <a:pPr marL="0" marR="0" lvl="0" indent="0" algn="l" defTabSz="896302"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scale independently using</a:t>
            </a:r>
            <a:b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w="0"/>
                <a:solidFill>
                  <a:srgbClr val="FFFFFF"/>
                </a:solidFill>
                <a:effectLst/>
                <a:uLnTx/>
                <a:uFillTx/>
                <a:latin typeface="Segoe UI"/>
                <a:ea typeface="+mn-ea"/>
                <a:cs typeface="Segoe UI Semibold" panose="020B0702040204020203" pitchFamily="34" charset="0"/>
              </a:rPr>
              <a:t>any KEDA scale triggers</a:t>
            </a:r>
          </a:p>
        </p:txBody>
      </p:sp>
    </p:spTree>
    <p:extLst>
      <p:ext uri="{BB962C8B-B14F-4D97-AF65-F5344CB8AC3E}">
        <p14:creationId xmlns:p14="http://schemas.microsoft.com/office/powerpoint/2010/main" val="34670165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9157B4A5-67BA-48D1-A9AA-006CD82B5AE9}"/>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bg1"/>
                </a:solidFill>
                <a:effectLst/>
                <a:uLnTx/>
                <a:uFillTx/>
                <a:latin typeface="Segoe UI Semibold"/>
                <a:ea typeface="+mn-ea"/>
                <a:cs typeface="Segoe UI" pitchFamily="34" charset="0"/>
              </a:rPr>
              <a:t>Environments</a:t>
            </a:r>
          </a:p>
        </p:txBody>
      </p:sp>
      <p:sp>
        <p:nvSpPr>
          <p:cNvPr id="6" name="Content Placeholder 3">
            <a:extLst>
              <a:ext uri="{FF2B5EF4-FFF2-40B4-BE49-F238E27FC236}">
                <a16:creationId xmlns:a16="http://schemas.microsoft.com/office/drawing/2014/main" id="{2DB54DCF-8853-4D2C-B0B0-9D1129C7E210}"/>
              </a:ext>
            </a:extLst>
          </p:cNvPr>
          <p:cNvSpPr txBox="1">
            <a:spLocks/>
          </p:cNvSpPr>
          <p:nvPr/>
        </p:nvSpPr>
        <p:spPr>
          <a:xfrm>
            <a:off x="596901" y="2573338"/>
            <a:ext cx="3612894"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Environments define an isolation and observability boundary around a collection of container apps deployed in the same virtual network</a:t>
            </a:r>
          </a:p>
        </p:txBody>
      </p:sp>
      <p:sp>
        <p:nvSpPr>
          <p:cNvPr id="7" name="Rectangle 6">
            <a:extLst>
              <a:ext uri="{FF2B5EF4-FFF2-40B4-BE49-F238E27FC236}">
                <a16:creationId xmlns:a16="http://schemas.microsoft.com/office/drawing/2014/main" id="{936BC9E8-4EE6-43D5-BB41-08396F83782E}"/>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3">
            <a:extLst>
              <a:ext uri="{FF2B5EF4-FFF2-40B4-BE49-F238E27FC236}">
                <a16:creationId xmlns:a16="http://schemas.microsoft.com/office/drawing/2014/main" id="{48F29584-BD4D-48D2-AF5B-17C78A8883BE}"/>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1" name="Rectangle 10">
            <a:extLst>
              <a:ext uri="{FF2B5EF4-FFF2-40B4-BE49-F238E27FC236}">
                <a16:creationId xmlns:a16="http://schemas.microsoft.com/office/drawing/2014/main" id="{1469FE78-78C0-4163-A7AB-6B27F7E9FA7B}"/>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396D835-E12D-4EDA-8DC9-5F6BDC4B1FDF}"/>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Title 3">
            <a:extLst>
              <a:ext uri="{FF2B5EF4-FFF2-40B4-BE49-F238E27FC236}">
                <a16:creationId xmlns:a16="http://schemas.microsoft.com/office/drawing/2014/main" id="{BEE8A887-D74C-4FD7-A3EB-74CA01BC10D2}"/>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7" name="Rectangle 16">
            <a:extLst>
              <a:ext uri="{FF2B5EF4-FFF2-40B4-BE49-F238E27FC236}">
                <a16:creationId xmlns:a16="http://schemas.microsoft.com/office/drawing/2014/main" id="{2B281052-532B-483A-BD2F-AD81FB0AE7F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itle 3">
            <a:extLst>
              <a:ext uri="{FF2B5EF4-FFF2-40B4-BE49-F238E27FC236}">
                <a16:creationId xmlns:a16="http://schemas.microsoft.com/office/drawing/2014/main" id="{D003564F-1EF3-48BC-BDF8-DED15DD7F86E}"/>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9" name="Rectangle 18">
            <a:extLst>
              <a:ext uri="{FF2B5EF4-FFF2-40B4-BE49-F238E27FC236}">
                <a16:creationId xmlns:a16="http://schemas.microsoft.com/office/drawing/2014/main" id="{D6B2740C-C7B3-4530-BE00-847EE37573D2}"/>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Title 3">
            <a:extLst>
              <a:ext uri="{FF2B5EF4-FFF2-40B4-BE49-F238E27FC236}">
                <a16:creationId xmlns:a16="http://schemas.microsoft.com/office/drawing/2014/main" id="{6A5FA703-A17E-45F1-A605-8D1BBCDD7AC7}"/>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21" name="Rectangle 20">
            <a:extLst>
              <a:ext uri="{FF2B5EF4-FFF2-40B4-BE49-F238E27FC236}">
                <a16:creationId xmlns:a16="http://schemas.microsoft.com/office/drawing/2014/main" id="{DEB05152-98C7-48DA-B2D0-3DD1C2626D44}"/>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itle 3">
            <a:extLst>
              <a:ext uri="{FF2B5EF4-FFF2-40B4-BE49-F238E27FC236}">
                <a16:creationId xmlns:a16="http://schemas.microsoft.com/office/drawing/2014/main" id="{005BB039-DDEF-46E7-9EDA-8FE1323AE396}"/>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32" name="Rectangle: Rounded Corners 31">
            <a:extLst>
              <a:ext uri="{FF2B5EF4-FFF2-40B4-BE49-F238E27FC236}">
                <a16:creationId xmlns:a16="http://schemas.microsoft.com/office/drawing/2014/main" id="{0B8D649F-2765-4B0D-98B1-183F8ED1745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C93BA01B-9898-4A64-8469-0A67AF043610}"/>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4" name="Rectangle: Rounded Corners 33" descr="Containers">
            <a:extLst>
              <a:ext uri="{FF2B5EF4-FFF2-40B4-BE49-F238E27FC236}">
                <a16:creationId xmlns:a16="http://schemas.microsoft.com/office/drawing/2014/main" id="{5C51C18C-19D7-402A-96B4-8FAECC865AB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2" name="Rectangle: Rounded Corners 41">
            <a:extLst>
              <a:ext uri="{FF2B5EF4-FFF2-40B4-BE49-F238E27FC236}">
                <a16:creationId xmlns:a16="http://schemas.microsoft.com/office/drawing/2014/main" id="{7807EC7D-1936-4842-A5FF-16F39C608D8A}"/>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28C93A86-88BD-4731-9A9B-8D8D1D820EDF}"/>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descr="Containers">
            <a:extLst>
              <a:ext uri="{FF2B5EF4-FFF2-40B4-BE49-F238E27FC236}">
                <a16:creationId xmlns:a16="http://schemas.microsoft.com/office/drawing/2014/main" id="{64881975-CB13-437E-8C69-F5B7F920C160}"/>
              </a:ext>
            </a:extLst>
          </p:cNvPr>
          <p:cNvSpPr/>
          <p:nvPr/>
        </p:nvSpPr>
        <p:spPr bwMode="auto">
          <a:xfrm>
            <a:off x="90767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7" name="Title 3">
            <a:extLst>
              <a:ext uri="{FF2B5EF4-FFF2-40B4-BE49-F238E27FC236}">
                <a16:creationId xmlns:a16="http://schemas.microsoft.com/office/drawing/2014/main" id="{4D52DDC1-0A01-41D2-AB4D-AAC3E23F7E58}"/>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48" name="Rectangle 47">
            <a:extLst>
              <a:ext uri="{FF2B5EF4-FFF2-40B4-BE49-F238E27FC236}">
                <a16:creationId xmlns:a16="http://schemas.microsoft.com/office/drawing/2014/main" id="{AD01FB34-E681-46BD-A32A-453B17789DF7}"/>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2A52BAD-E308-4012-B271-2E7AC86D73DC}"/>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Title 3">
            <a:extLst>
              <a:ext uri="{FF2B5EF4-FFF2-40B4-BE49-F238E27FC236}">
                <a16:creationId xmlns:a16="http://schemas.microsoft.com/office/drawing/2014/main" id="{9AE6A524-FDAF-4FC6-8A13-3A732C37F6C5}"/>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51" name="Rectangle 50">
            <a:extLst>
              <a:ext uri="{FF2B5EF4-FFF2-40B4-BE49-F238E27FC236}">
                <a16:creationId xmlns:a16="http://schemas.microsoft.com/office/drawing/2014/main" id="{20287FAE-375C-47DB-ACEA-10EA1E23A604}"/>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itle 3">
            <a:extLst>
              <a:ext uri="{FF2B5EF4-FFF2-40B4-BE49-F238E27FC236}">
                <a16:creationId xmlns:a16="http://schemas.microsoft.com/office/drawing/2014/main" id="{7B015610-AAE3-4EF7-993C-9DF6E5863BC3}"/>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53" name="Rectangle 52">
            <a:extLst>
              <a:ext uri="{FF2B5EF4-FFF2-40B4-BE49-F238E27FC236}">
                <a16:creationId xmlns:a16="http://schemas.microsoft.com/office/drawing/2014/main" id="{1111589A-174A-43AD-B231-849223FC24B3}"/>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itle 3">
            <a:extLst>
              <a:ext uri="{FF2B5EF4-FFF2-40B4-BE49-F238E27FC236}">
                <a16:creationId xmlns:a16="http://schemas.microsoft.com/office/drawing/2014/main" id="{6E04DF0B-0980-42AB-A4D5-428E6193C2D4}"/>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55" name="Rectangle 54">
            <a:extLst>
              <a:ext uri="{FF2B5EF4-FFF2-40B4-BE49-F238E27FC236}">
                <a16:creationId xmlns:a16="http://schemas.microsoft.com/office/drawing/2014/main" id="{92147C59-169C-4D87-9919-626B702FD5C2}"/>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itle 3">
            <a:extLst>
              <a:ext uri="{FF2B5EF4-FFF2-40B4-BE49-F238E27FC236}">
                <a16:creationId xmlns:a16="http://schemas.microsoft.com/office/drawing/2014/main" id="{B87B8B2B-5207-4F7C-9A9E-78DEF3A938BE}"/>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62" name="Rectangle: Rounded Corners 61">
            <a:extLst>
              <a:ext uri="{FF2B5EF4-FFF2-40B4-BE49-F238E27FC236}">
                <a16:creationId xmlns:a16="http://schemas.microsoft.com/office/drawing/2014/main" id="{9BC555D9-EBD4-4D38-A21A-033243EA88B2}"/>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9D717D3B-2D74-477A-B27A-B05DF41DA0CA}"/>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80717E6F-D1AC-491C-8FEB-D3B1CA954432}"/>
              </a:ext>
            </a:extLst>
          </p:cNvPr>
          <p:cNvSpPr/>
          <p:nvPr/>
        </p:nvSpPr>
        <p:spPr bwMode="auto">
          <a:xfrm>
            <a:off x="55588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59" name="Rectangle: Rounded Corners 58">
            <a:extLst>
              <a:ext uri="{FF2B5EF4-FFF2-40B4-BE49-F238E27FC236}">
                <a16:creationId xmlns:a16="http://schemas.microsoft.com/office/drawing/2014/main" id="{03036CF4-8BC4-4D03-A4A3-97313FA3D887}"/>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0946E3F6-DA7A-45DD-8E84-90762E36B9AD}"/>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329EB1E2-6E7D-4E0B-AD17-C07E4980BADF}"/>
              </a:ext>
            </a:extLst>
          </p:cNvPr>
          <p:cNvSpPr/>
          <p:nvPr/>
        </p:nvSpPr>
        <p:spPr bwMode="auto">
          <a:xfrm>
            <a:off x="9076728" y="526197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40" name="Title 3">
            <a:extLst>
              <a:ext uri="{FF2B5EF4-FFF2-40B4-BE49-F238E27FC236}">
                <a16:creationId xmlns:a16="http://schemas.microsoft.com/office/drawing/2014/main" id="{DBE9B737-6C56-43A6-8CB6-C6B22ABCF62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(virtual network boundary)</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6759728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9F005B-DB60-4181-AD63-BDAE23C73715}"/>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2C1E7F2A-5EBB-4A4F-A8F7-543BA517F87F}"/>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bg1"/>
                </a:solidFill>
                <a:effectLst/>
                <a:uLnTx/>
                <a:uFillTx/>
                <a:latin typeface="Segoe UI Semibold"/>
                <a:ea typeface="+mn-ea"/>
                <a:cs typeface="Segoe UI" pitchFamily="34" charset="0"/>
              </a:rPr>
              <a:t>Containers</a:t>
            </a:r>
          </a:p>
        </p:txBody>
      </p:sp>
      <p:sp>
        <p:nvSpPr>
          <p:cNvPr id="46" name="Content Placeholder 3">
            <a:extLst>
              <a:ext uri="{FF2B5EF4-FFF2-40B4-BE49-F238E27FC236}">
                <a16:creationId xmlns:a16="http://schemas.microsoft.com/office/drawing/2014/main" id="{BCEE1A6B-7636-4204-AC07-F922F847EB29}"/>
              </a:ext>
            </a:extLst>
          </p:cNvPr>
          <p:cNvSpPr txBox="1">
            <a:spLocks/>
          </p:cNvSpPr>
          <p:nvPr/>
        </p:nvSpPr>
        <p:spPr>
          <a:xfrm>
            <a:off x="596901" y="2573338"/>
            <a:ext cx="346868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Containers in Azure Container Apps can use any and development stack of your choice</a:t>
            </a:r>
          </a:p>
        </p:txBody>
      </p:sp>
      <p:sp>
        <p:nvSpPr>
          <p:cNvPr id="8" name="Title 3">
            <a:extLst>
              <a:ext uri="{FF2B5EF4-FFF2-40B4-BE49-F238E27FC236}">
                <a16:creationId xmlns:a16="http://schemas.microsoft.com/office/drawing/2014/main" id="{F6550B2F-043A-4C9B-B46E-46FE3FB3961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C688205D-3C80-4868-A18D-C670FA919FB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4320092-AF91-480F-9995-7D9D9D34F379}"/>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67393A23-8DCC-477F-85F6-8D663E09D83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2" name="Rectangle 11">
            <a:extLst>
              <a:ext uri="{FF2B5EF4-FFF2-40B4-BE49-F238E27FC236}">
                <a16:creationId xmlns:a16="http://schemas.microsoft.com/office/drawing/2014/main" id="{98FFE414-13CE-4E5A-9873-B73F503DDF4F}"/>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612BD82A-8E3C-46C9-90DC-4273C628E285}"/>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14" name="Rectangle 13">
            <a:extLst>
              <a:ext uri="{FF2B5EF4-FFF2-40B4-BE49-F238E27FC236}">
                <a16:creationId xmlns:a16="http://schemas.microsoft.com/office/drawing/2014/main" id="{4143B023-C001-4D2A-8BA4-9C8EC25F73C5}"/>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5714A2DC-C490-49F0-9F49-85F0B272AD9A}"/>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17" name="Title 3">
            <a:extLst>
              <a:ext uri="{FF2B5EF4-FFF2-40B4-BE49-F238E27FC236}">
                <a16:creationId xmlns:a16="http://schemas.microsoft.com/office/drawing/2014/main" id="{9F95E43D-5E2F-45D2-AAC7-3AD078EABF4F}"/>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grpSp>
        <p:nvGrpSpPr>
          <p:cNvPr id="4" name="Group 3">
            <a:extLst>
              <a:ext uri="{FF2B5EF4-FFF2-40B4-BE49-F238E27FC236}">
                <a16:creationId xmlns:a16="http://schemas.microsoft.com/office/drawing/2014/main" id="{BC256C27-D085-43A4-8A23-6D86D7E52F7D}"/>
              </a:ext>
            </a:extLst>
          </p:cNvPr>
          <p:cNvGrpSpPr/>
          <p:nvPr/>
        </p:nvGrpSpPr>
        <p:grpSpPr>
          <a:xfrm>
            <a:off x="4931738" y="2953419"/>
            <a:ext cx="1073970" cy="327195"/>
            <a:chOff x="5488755" y="2895015"/>
            <a:chExt cx="1457381" cy="444005"/>
          </a:xfrm>
        </p:grpSpPr>
        <p:sp>
          <p:nvSpPr>
            <p:cNvPr id="23" name="Rectangle: Rounded Corners 22">
              <a:extLst>
                <a:ext uri="{FF2B5EF4-FFF2-40B4-BE49-F238E27FC236}">
                  <a16:creationId xmlns:a16="http://schemas.microsoft.com/office/drawing/2014/main" id="{840FB666-6591-4DAD-99B4-9305AD5545D5}"/>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6066C95-3FE0-419D-B838-CC90EC2484FA}"/>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8C5D9F9-F731-42F7-AB5F-846DA75C98C8}"/>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27" name="Title 3">
            <a:extLst>
              <a:ext uri="{FF2B5EF4-FFF2-40B4-BE49-F238E27FC236}">
                <a16:creationId xmlns:a16="http://schemas.microsoft.com/office/drawing/2014/main" id="{5A653BD1-F145-4F54-8118-6C6EC4777F77}"/>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1A192D84-9D6E-46BC-A3FF-FB238F99D278}"/>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1F07D88-60D2-4F0B-867C-3317FEA23BCE}"/>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Title 3">
            <a:extLst>
              <a:ext uri="{FF2B5EF4-FFF2-40B4-BE49-F238E27FC236}">
                <a16:creationId xmlns:a16="http://schemas.microsoft.com/office/drawing/2014/main" id="{53252F5E-6C11-4588-BC01-BBD8110C489F}"/>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F7EFF412-4DE8-4D75-BBF8-BDC7A0A774A7}"/>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91873AAD-28E6-40DE-9F81-9E4B78118609}"/>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233545B1-03E8-401F-BF97-4F39657FB5CE}"/>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5750C8A3-A14C-4B36-B428-ECBD5C4D7130}"/>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35" name="Rectangle 34">
            <a:extLst>
              <a:ext uri="{FF2B5EF4-FFF2-40B4-BE49-F238E27FC236}">
                <a16:creationId xmlns:a16="http://schemas.microsoft.com/office/drawing/2014/main" id="{AA312B7E-D0E7-4E95-9666-7E59166F8141}"/>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E10ACF0C-8B73-4775-A61D-905B068B48EB}"/>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42" name="Rectangle: Rounded Corners 41">
            <a:extLst>
              <a:ext uri="{FF2B5EF4-FFF2-40B4-BE49-F238E27FC236}">
                <a16:creationId xmlns:a16="http://schemas.microsoft.com/office/drawing/2014/main" id="{54625871-13E7-419E-BD4B-796FDA2159C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55AEFA9-AEB3-42D1-9B15-0388B84DFB41}"/>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1EA68A4A-DD20-44AA-AA2A-F7F9B3FD2B9D}"/>
              </a:ext>
            </a:extLst>
          </p:cNvPr>
          <p:cNvSpPr/>
          <p:nvPr/>
        </p:nvSpPr>
        <p:spPr bwMode="auto">
          <a:xfrm>
            <a:off x="55588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BFC1DC6C-DCD6-4E77-A324-4B7BDC11D84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B336D1C8-CDC4-4C70-9814-A810E8AF5F10}"/>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E117FE0F-0EBA-40AC-A03F-15B8E2321879}"/>
              </a:ext>
            </a:extLst>
          </p:cNvPr>
          <p:cNvSpPr/>
          <p:nvPr/>
        </p:nvSpPr>
        <p:spPr bwMode="auto">
          <a:xfrm>
            <a:off x="90767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93EB6686-FA59-4253-9463-9EFB2D88DEAF}"/>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48" name="Rectangle 47">
            <a:extLst>
              <a:ext uri="{FF2B5EF4-FFF2-40B4-BE49-F238E27FC236}">
                <a16:creationId xmlns:a16="http://schemas.microsoft.com/office/drawing/2014/main" id="{F8B92702-250B-4C7A-9185-7009E51801CB}"/>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C33A6E8D-02CD-4430-993E-BC08AC1C242E}"/>
              </a:ext>
            </a:extLst>
          </p:cNvPr>
          <p:cNvGrpSpPr/>
          <p:nvPr/>
        </p:nvGrpSpPr>
        <p:grpSpPr>
          <a:xfrm>
            <a:off x="6439929" y="2953419"/>
            <a:ext cx="1073970" cy="327195"/>
            <a:chOff x="5488755" y="2895015"/>
            <a:chExt cx="1457381" cy="444005"/>
          </a:xfrm>
        </p:grpSpPr>
        <p:sp>
          <p:nvSpPr>
            <p:cNvPr id="50" name="Rectangle: Rounded Corners 49">
              <a:extLst>
                <a:ext uri="{FF2B5EF4-FFF2-40B4-BE49-F238E27FC236}">
                  <a16:creationId xmlns:a16="http://schemas.microsoft.com/office/drawing/2014/main" id="{BFC97CDE-5A80-42E3-AFCE-BAC375C040F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E455BE29-4F5B-46C0-9254-D86A282BCC83}"/>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2527BE0D-294F-4989-A748-C78C44BCE98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3" name="Rectangle 52">
            <a:extLst>
              <a:ext uri="{FF2B5EF4-FFF2-40B4-BE49-F238E27FC236}">
                <a16:creationId xmlns:a16="http://schemas.microsoft.com/office/drawing/2014/main" id="{E3E81331-11CD-4039-8ED7-A47179A07C74}"/>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5EB2C49C-4D83-4C87-9DDA-818F8E2F7373}"/>
              </a:ext>
            </a:extLst>
          </p:cNvPr>
          <p:cNvGrpSpPr/>
          <p:nvPr/>
        </p:nvGrpSpPr>
        <p:grpSpPr>
          <a:xfrm>
            <a:off x="8456172" y="2953419"/>
            <a:ext cx="1073970" cy="327195"/>
            <a:chOff x="5488755" y="2895015"/>
            <a:chExt cx="1457381" cy="444005"/>
          </a:xfrm>
        </p:grpSpPr>
        <p:sp>
          <p:nvSpPr>
            <p:cNvPr id="55" name="Rectangle: Rounded Corners 54">
              <a:extLst>
                <a:ext uri="{FF2B5EF4-FFF2-40B4-BE49-F238E27FC236}">
                  <a16:creationId xmlns:a16="http://schemas.microsoft.com/office/drawing/2014/main" id="{5C29CAA8-A95F-4C39-905C-5A508BDC223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598C420-4FE9-4EB8-882D-C60FCE82B6A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8EFC095-E381-4F10-A341-CE2DD91278A0}"/>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8" name="Rectangle 57">
            <a:extLst>
              <a:ext uri="{FF2B5EF4-FFF2-40B4-BE49-F238E27FC236}">
                <a16:creationId xmlns:a16="http://schemas.microsoft.com/office/drawing/2014/main" id="{66B64E37-4657-4393-A0CB-27D679EBA417}"/>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C20A122C-15ED-4CEE-A8F5-E8C8BB4746B8}"/>
              </a:ext>
            </a:extLst>
          </p:cNvPr>
          <p:cNvGrpSpPr/>
          <p:nvPr/>
        </p:nvGrpSpPr>
        <p:grpSpPr>
          <a:xfrm>
            <a:off x="9964363" y="2953419"/>
            <a:ext cx="1073970" cy="327195"/>
            <a:chOff x="5488755" y="2895015"/>
            <a:chExt cx="1457381" cy="444005"/>
          </a:xfrm>
        </p:grpSpPr>
        <p:sp>
          <p:nvSpPr>
            <p:cNvPr id="60" name="Rectangle: Rounded Corners 59">
              <a:extLst>
                <a:ext uri="{FF2B5EF4-FFF2-40B4-BE49-F238E27FC236}">
                  <a16:creationId xmlns:a16="http://schemas.microsoft.com/office/drawing/2014/main" id="{655F7E9F-945A-4E84-AE93-82A9F74B06B1}"/>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F48624A3-FB66-46D9-B7C6-6E753BCB71FB}"/>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05315B4D-5628-4955-BEE5-C2AD7A650604}"/>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 name="Title 3">
            <a:extLst>
              <a:ext uri="{FF2B5EF4-FFF2-40B4-BE49-F238E27FC236}">
                <a16:creationId xmlns:a16="http://schemas.microsoft.com/office/drawing/2014/main" id="{4227BA5E-658F-4A03-A445-1AD73215FFB3}"/>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7" name="Title 3">
            <a:extLst>
              <a:ext uri="{FF2B5EF4-FFF2-40B4-BE49-F238E27FC236}">
                <a16:creationId xmlns:a16="http://schemas.microsoft.com/office/drawing/2014/main" id="{5FF0A120-0527-4A0B-9C5A-527B8637DE0C}"/>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22873302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6D9F4C0-8E24-4EFA-A536-D1AC83405B7D}"/>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itle 3">
            <a:extLst>
              <a:ext uri="{FF2B5EF4-FFF2-40B4-BE49-F238E27FC236}">
                <a16:creationId xmlns:a16="http://schemas.microsoft.com/office/drawing/2014/main" id="{B1D6B349-4E73-4C35-BFD4-89F6D649B1BD}"/>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bg1"/>
                </a:solidFill>
                <a:effectLst/>
                <a:uLnTx/>
                <a:uFillTx/>
                <a:latin typeface="Segoe UI Semibold"/>
                <a:ea typeface="+mn-ea"/>
                <a:cs typeface="Segoe UI" pitchFamily="34" charset="0"/>
              </a:rPr>
              <a:t>Revisions</a:t>
            </a:r>
          </a:p>
        </p:txBody>
      </p:sp>
      <p:sp>
        <p:nvSpPr>
          <p:cNvPr id="46" name="Content Placeholder 3">
            <a:extLst>
              <a:ext uri="{FF2B5EF4-FFF2-40B4-BE49-F238E27FC236}">
                <a16:creationId xmlns:a16="http://schemas.microsoft.com/office/drawing/2014/main" id="{EEE4132F-97E7-4C10-9630-B639F92B187A}"/>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Revisions are immutable version snapshots of a container app</a:t>
            </a:r>
          </a:p>
        </p:txBody>
      </p:sp>
      <p:sp>
        <p:nvSpPr>
          <p:cNvPr id="8" name="Title 3">
            <a:extLst>
              <a:ext uri="{FF2B5EF4-FFF2-40B4-BE49-F238E27FC236}">
                <a16:creationId xmlns:a16="http://schemas.microsoft.com/office/drawing/2014/main" id="{D5D0F72F-0F36-451E-8BDA-B5CA4F4BCC8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9" name="Rectangle 8">
            <a:extLst>
              <a:ext uri="{FF2B5EF4-FFF2-40B4-BE49-F238E27FC236}">
                <a16:creationId xmlns:a16="http://schemas.microsoft.com/office/drawing/2014/main" id="{92D4D9B5-218B-45B0-9165-50511139E3D6}"/>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3">
            <a:extLst>
              <a:ext uri="{FF2B5EF4-FFF2-40B4-BE49-F238E27FC236}">
                <a16:creationId xmlns:a16="http://schemas.microsoft.com/office/drawing/2014/main" id="{220471A5-2EFB-48C5-ABC3-6F424649C15C}"/>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13" name="Title 3">
            <a:extLst>
              <a:ext uri="{FF2B5EF4-FFF2-40B4-BE49-F238E27FC236}">
                <a16:creationId xmlns:a16="http://schemas.microsoft.com/office/drawing/2014/main" id="{A3666113-13B5-4AA1-A816-B4447C0FB27B}"/>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7" name="Title 3">
            <a:extLst>
              <a:ext uri="{FF2B5EF4-FFF2-40B4-BE49-F238E27FC236}">
                <a16:creationId xmlns:a16="http://schemas.microsoft.com/office/drawing/2014/main" id="{617C077B-6B8F-48B7-9E43-D393043306E0}"/>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2</a:t>
            </a:r>
          </a:p>
        </p:txBody>
      </p:sp>
      <p:sp>
        <p:nvSpPr>
          <p:cNvPr id="28" name="Rectangle 27">
            <a:extLst>
              <a:ext uri="{FF2B5EF4-FFF2-40B4-BE49-F238E27FC236}">
                <a16:creationId xmlns:a16="http://schemas.microsoft.com/office/drawing/2014/main" id="{0E43E43B-6E97-49EA-B590-B2F2CA822F5E}"/>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14EF577-CA2A-4E45-BB12-8D124D6779E3}"/>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3">
            <a:extLst>
              <a:ext uri="{FF2B5EF4-FFF2-40B4-BE49-F238E27FC236}">
                <a16:creationId xmlns:a16="http://schemas.microsoft.com/office/drawing/2014/main" id="{BF7CDCE8-EF07-4FB8-87A2-1843A242153A}"/>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31" name="Rectangle 30">
            <a:extLst>
              <a:ext uri="{FF2B5EF4-FFF2-40B4-BE49-F238E27FC236}">
                <a16:creationId xmlns:a16="http://schemas.microsoft.com/office/drawing/2014/main" id="{E5C9E323-1002-417E-9DA8-0B051C0483C5}"/>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Title 3">
            <a:extLst>
              <a:ext uri="{FF2B5EF4-FFF2-40B4-BE49-F238E27FC236}">
                <a16:creationId xmlns:a16="http://schemas.microsoft.com/office/drawing/2014/main" id="{1A70D6D1-8751-4C03-B289-DC5310F7B15A}"/>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33" name="Rectangle 32">
            <a:extLst>
              <a:ext uri="{FF2B5EF4-FFF2-40B4-BE49-F238E27FC236}">
                <a16:creationId xmlns:a16="http://schemas.microsoft.com/office/drawing/2014/main" id="{109BBD90-B214-4747-BFD8-8DD9CC5F8F0C}"/>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356922B9-3EB2-4961-B57F-33D1974D6B91}"/>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35" name="Rectangle 34">
            <a:extLst>
              <a:ext uri="{FF2B5EF4-FFF2-40B4-BE49-F238E27FC236}">
                <a16:creationId xmlns:a16="http://schemas.microsoft.com/office/drawing/2014/main" id="{EA5BAA62-2DC4-4601-AE89-B5E093C79A3C}"/>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itle 3">
            <a:extLst>
              <a:ext uri="{FF2B5EF4-FFF2-40B4-BE49-F238E27FC236}">
                <a16:creationId xmlns:a16="http://schemas.microsoft.com/office/drawing/2014/main" id="{AB264082-E980-4B5A-A64E-4A897FB4B7A3}"/>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42" name="Rectangle: Rounded Corners 41">
            <a:extLst>
              <a:ext uri="{FF2B5EF4-FFF2-40B4-BE49-F238E27FC236}">
                <a16:creationId xmlns:a16="http://schemas.microsoft.com/office/drawing/2014/main" id="{4A3712AB-B8DF-460B-ADB3-6B5DBD007791}"/>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5ADB537A-D777-4438-BC4D-C5611A661092}"/>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F0527516-7F38-4C0A-BBBF-51F3BE6F27A4}"/>
              </a:ext>
            </a:extLst>
          </p:cNvPr>
          <p:cNvSpPr/>
          <p:nvPr/>
        </p:nvSpPr>
        <p:spPr bwMode="auto">
          <a:xfrm>
            <a:off x="5558828" y="5261978"/>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Rectangle: Rounded Corners 38">
            <a:extLst>
              <a:ext uri="{FF2B5EF4-FFF2-40B4-BE49-F238E27FC236}">
                <a16:creationId xmlns:a16="http://schemas.microsoft.com/office/drawing/2014/main" id="{AB4713AF-876D-424D-BCA7-AF95EFECFF29}"/>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694F7C68-661E-4E56-9FE6-2BB4A6AA3034}"/>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00DAE396-F346-4351-8B30-FD06B2A5A354}"/>
              </a:ext>
            </a:extLst>
          </p:cNvPr>
          <p:cNvSpPr/>
          <p:nvPr/>
        </p:nvSpPr>
        <p:spPr bwMode="auto">
          <a:xfrm>
            <a:off x="9076728" y="5261978"/>
            <a:ext cx="1387308" cy="3739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 name="Title 3">
            <a:extLst>
              <a:ext uri="{FF2B5EF4-FFF2-40B4-BE49-F238E27FC236}">
                <a16:creationId xmlns:a16="http://schemas.microsoft.com/office/drawing/2014/main" id="{BFA25C98-DB1B-427B-BF2A-FE759F452214}"/>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71" name="Rectangle 70">
            <a:extLst>
              <a:ext uri="{FF2B5EF4-FFF2-40B4-BE49-F238E27FC236}">
                <a16:creationId xmlns:a16="http://schemas.microsoft.com/office/drawing/2014/main" id="{1220BA4F-B4F5-4844-B860-4FE8F002EE76}"/>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Segoe UI"/>
            </a:endParaRPr>
          </a:p>
        </p:txBody>
      </p:sp>
      <p:sp>
        <p:nvSpPr>
          <p:cNvPr id="72" name="Rectangle 71">
            <a:extLst>
              <a:ext uri="{FF2B5EF4-FFF2-40B4-BE49-F238E27FC236}">
                <a16:creationId xmlns:a16="http://schemas.microsoft.com/office/drawing/2014/main" id="{9B17FE8F-9608-4878-8001-5E2EA1374240}"/>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itle 3">
            <a:extLst>
              <a:ext uri="{FF2B5EF4-FFF2-40B4-BE49-F238E27FC236}">
                <a16:creationId xmlns:a16="http://schemas.microsoft.com/office/drawing/2014/main" id="{DA62A894-4335-41D4-87F7-4C3AB8E18881}"/>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74" name="Title 3">
            <a:extLst>
              <a:ext uri="{FF2B5EF4-FFF2-40B4-BE49-F238E27FC236}">
                <a16:creationId xmlns:a16="http://schemas.microsoft.com/office/drawing/2014/main" id="{937A0B24-09B5-4D56-B1C3-F8A9EA6506C1}"/>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grpSp>
        <p:nvGrpSpPr>
          <p:cNvPr id="75" name="Group 74">
            <a:extLst>
              <a:ext uri="{FF2B5EF4-FFF2-40B4-BE49-F238E27FC236}">
                <a16:creationId xmlns:a16="http://schemas.microsoft.com/office/drawing/2014/main" id="{3F779774-5CF7-4EBD-B766-D5399C53AF92}"/>
              </a:ext>
            </a:extLst>
          </p:cNvPr>
          <p:cNvGrpSpPr/>
          <p:nvPr/>
        </p:nvGrpSpPr>
        <p:grpSpPr>
          <a:xfrm>
            <a:off x="4931738" y="2953419"/>
            <a:ext cx="1073970" cy="327195"/>
            <a:chOff x="5488755" y="2895015"/>
            <a:chExt cx="1457381" cy="444005"/>
          </a:xfrm>
        </p:grpSpPr>
        <p:sp>
          <p:nvSpPr>
            <p:cNvPr id="76" name="Rectangle: Rounded Corners 75">
              <a:extLst>
                <a:ext uri="{FF2B5EF4-FFF2-40B4-BE49-F238E27FC236}">
                  <a16:creationId xmlns:a16="http://schemas.microsoft.com/office/drawing/2014/main" id="{5423C708-6C18-4CA2-BC6B-427FC95069A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7" name="Rectangle: Rounded Corners 76">
              <a:extLst>
                <a:ext uri="{FF2B5EF4-FFF2-40B4-BE49-F238E27FC236}">
                  <a16:creationId xmlns:a16="http://schemas.microsoft.com/office/drawing/2014/main" id="{4E7F6E77-78F0-4FE2-A8A1-123189293126}"/>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7BD712D5-E93E-4AD6-A3BA-AB65E012EEC9}"/>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79" name="Rectangle 78">
            <a:extLst>
              <a:ext uri="{FF2B5EF4-FFF2-40B4-BE49-F238E27FC236}">
                <a16:creationId xmlns:a16="http://schemas.microsoft.com/office/drawing/2014/main" id="{584504AA-E95F-46A9-8260-681FC41DAC11}"/>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F02C495D-3964-47EE-BE34-D2603357374C}"/>
              </a:ext>
            </a:extLst>
          </p:cNvPr>
          <p:cNvGrpSpPr/>
          <p:nvPr/>
        </p:nvGrpSpPr>
        <p:grpSpPr>
          <a:xfrm>
            <a:off x="6439929" y="2953419"/>
            <a:ext cx="1073970" cy="327195"/>
            <a:chOff x="5488755" y="2895015"/>
            <a:chExt cx="1457381" cy="444005"/>
          </a:xfrm>
        </p:grpSpPr>
        <p:sp>
          <p:nvSpPr>
            <p:cNvPr id="81" name="Rectangle: Rounded Corners 80">
              <a:extLst>
                <a:ext uri="{FF2B5EF4-FFF2-40B4-BE49-F238E27FC236}">
                  <a16:creationId xmlns:a16="http://schemas.microsoft.com/office/drawing/2014/main" id="{80F36140-9738-4F0C-AD6B-4067CABCACC6}"/>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35DDB402-FC56-4199-B0CF-9057FFF96CCF}"/>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82">
              <a:extLst>
                <a:ext uri="{FF2B5EF4-FFF2-40B4-BE49-F238E27FC236}">
                  <a16:creationId xmlns:a16="http://schemas.microsoft.com/office/drawing/2014/main" id="{C2F66655-4340-4CAD-8777-C4F04CFFAD9C}"/>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84" name="Rectangle 83">
            <a:extLst>
              <a:ext uri="{FF2B5EF4-FFF2-40B4-BE49-F238E27FC236}">
                <a16:creationId xmlns:a16="http://schemas.microsoft.com/office/drawing/2014/main" id="{2C6CF632-24F2-43CA-8A35-D68135461DC7}"/>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70C2F4CD-47B9-4708-B19C-3245BE425740}"/>
              </a:ext>
            </a:extLst>
          </p:cNvPr>
          <p:cNvGrpSpPr/>
          <p:nvPr/>
        </p:nvGrpSpPr>
        <p:grpSpPr>
          <a:xfrm>
            <a:off x="8456172" y="2953419"/>
            <a:ext cx="1073970" cy="327195"/>
            <a:chOff x="5488755" y="2895015"/>
            <a:chExt cx="1457381" cy="444005"/>
          </a:xfrm>
        </p:grpSpPr>
        <p:sp>
          <p:nvSpPr>
            <p:cNvPr id="86" name="Rectangle: Rounded Corners 85">
              <a:extLst>
                <a:ext uri="{FF2B5EF4-FFF2-40B4-BE49-F238E27FC236}">
                  <a16:creationId xmlns:a16="http://schemas.microsoft.com/office/drawing/2014/main" id="{60A163C5-6653-44AB-895A-E0F37628CE1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8C33486-3801-439B-9A40-0165544E0A8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7B4CE563-BB47-4DB2-9918-D2544062B6F6}"/>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89" name="Rectangle 88">
            <a:extLst>
              <a:ext uri="{FF2B5EF4-FFF2-40B4-BE49-F238E27FC236}">
                <a16:creationId xmlns:a16="http://schemas.microsoft.com/office/drawing/2014/main" id="{49F43FB3-0C1A-4475-A267-F79A7FE84D44}"/>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07F45463-5800-466A-8D99-9578CB907D38}"/>
              </a:ext>
            </a:extLst>
          </p:cNvPr>
          <p:cNvGrpSpPr/>
          <p:nvPr/>
        </p:nvGrpSpPr>
        <p:grpSpPr>
          <a:xfrm>
            <a:off x="9964363" y="2953419"/>
            <a:ext cx="1073970" cy="327195"/>
            <a:chOff x="5488755" y="2895015"/>
            <a:chExt cx="1457381" cy="444005"/>
          </a:xfrm>
        </p:grpSpPr>
        <p:sp>
          <p:nvSpPr>
            <p:cNvPr id="91" name="Rectangle: Rounded Corners 90">
              <a:extLst>
                <a:ext uri="{FF2B5EF4-FFF2-40B4-BE49-F238E27FC236}">
                  <a16:creationId xmlns:a16="http://schemas.microsoft.com/office/drawing/2014/main" id="{97BC9692-CC54-45EB-AAA5-2DE234AC4D6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6BA290B5-88E5-416E-B877-E3ECC7AC672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B94A9356-8A18-413B-835C-4A715D2AB0FF}"/>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4" name="Rectangle 3">
            <a:extLst>
              <a:ext uri="{FF2B5EF4-FFF2-40B4-BE49-F238E27FC236}">
                <a16:creationId xmlns:a16="http://schemas.microsoft.com/office/drawing/2014/main" id="{C9830CD2-D847-4BDA-90C7-0B0D0BB233FC}"/>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3">
            <a:extLst>
              <a:ext uri="{FF2B5EF4-FFF2-40B4-BE49-F238E27FC236}">
                <a16:creationId xmlns:a16="http://schemas.microsoft.com/office/drawing/2014/main" id="{BD7260C1-5845-4FC9-97BF-DC8713378A5D}"/>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6" name="Title 3">
            <a:extLst>
              <a:ext uri="{FF2B5EF4-FFF2-40B4-BE49-F238E27FC236}">
                <a16:creationId xmlns:a16="http://schemas.microsoft.com/office/drawing/2014/main" id="{60DDB4C5-5D62-4200-9A0E-1AF0901C5986}"/>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29270530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57682-5A49-DF4F-B848-CA5DF37A0BB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D53B282-4B6E-7B42-9596-26CB858CB2F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B2D57344-1B48-9745-8796-53E468E7C3C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32622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bg1"/>
                </a:solidFill>
                <a:effectLst/>
                <a:uLnTx/>
                <a:uFillTx/>
                <a:latin typeface="Segoe UI Semibold"/>
                <a:ea typeface="+mn-ea"/>
                <a:cs typeface="Segoe UI" pitchFamily="34" charset="0"/>
              </a:rPr>
              <a:t>Ingress</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Internal or external visibility with TLS termination and support for HTTP/1.1 and HTTP/2</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AD07F65-2D05-4286-AF7C-9A4466BC0C84}"/>
              </a:ext>
              <a:ext uri="{C183D7F6-B498-43B3-948B-1728B52AA6E4}">
                <adec:decorative xmlns:adec="http://schemas.microsoft.com/office/drawing/2017/decorative" val="1"/>
              </a:ext>
            </a:extLst>
          </p:cNvPr>
          <p:cNvSpPr/>
          <p:nvPr/>
        </p:nvSpPr>
        <p:spPr bwMode="auto">
          <a:xfrm>
            <a:off x="7159627" y="4990147"/>
            <a:ext cx="1744046" cy="66821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srgbClr val="FFFFFF"/>
              </a:solidFill>
              <a:latin typeface="Segoe UI"/>
            </a:endParaRPr>
          </a:p>
        </p:txBody>
      </p:sp>
      <p:sp>
        <p:nvSpPr>
          <p:cNvPr id="3" name="Title 3">
            <a:extLst>
              <a:ext uri="{FF2B5EF4-FFF2-40B4-BE49-F238E27FC236}">
                <a16:creationId xmlns:a16="http://schemas.microsoft.com/office/drawing/2014/main" id="{8A40EE6E-4A4B-4127-AB66-28B92D6C9271}"/>
              </a:ext>
            </a:extLst>
          </p:cNvPr>
          <p:cNvSpPr txBox="1">
            <a:spLocks/>
          </p:cNvSpPr>
          <p:nvPr/>
        </p:nvSpPr>
        <p:spPr>
          <a:xfrm>
            <a:off x="7157750" y="467624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Ingress</a:t>
            </a:r>
          </a:p>
        </p:txBody>
      </p:sp>
      <p:pic>
        <p:nvPicPr>
          <p:cNvPr id="4" name="Picture 3" descr="Envoy Logo">
            <a:extLst>
              <a:ext uri="{FF2B5EF4-FFF2-40B4-BE49-F238E27FC236}">
                <a16:creationId xmlns:a16="http://schemas.microsoft.com/office/drawing/2014/main" id="{DB99005B-3877-4064-BEBC-84DDA398646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549460" y="5174521"/>
            <a:ext cx="894883" cy="299461"/>
          </a:xfrm>
          <a:prstGeom prst="rect">
            <a:avLst/>
          </a:prstGeom>
          <a:noFill/>
          <a:effectLst/>
          <a:extLst>
            <a:ext uri="{909E8E84-426E-40DD-AFC4-6F175D3DCCD1}">
              <a14:hiddenFill xmlns:a14="http://schemas.microsoft.com/office/drawing/2010/main">
                <a:solidFill>
                  <a:srgbClr val="FFFFFF"/>
                </a:solidFill>
              </a14:hiddenFill>
            </a:ext>
          </a:extLst>
        </p:spPr>
      </p:pic>
      <p:sp>
        <p:nvSpPr>
          <p:cNvPr id="6" name="Title 3">
            <a:extLst>
              <a:ext uri="{FF2B5EF4-FFF2-40B4-BE49-F238E27FC236}">
                <a16:creationId xmlns:a16="http://schemas.microsoft.com/office/drawing/2014/main" id="{2DE8A80C-D139-4106-A65E-179A9333C9B0}"/>
              </a:ext>
            </a:extLst>
          </p:cNvPr>
          <p:cNvSpPr txBox="1">
            <a:spLocks/>
          </p:cNvSpPr>
          <p:nvPr/>
        </p:nvSpPr>
        <p:spPr>
          <a:xfrm>
            <a:off x="5665451"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80%</a:t>
            </a:r>
          </a:p>
        </p:txBody>
      </p:sp>
      <p:sp>
        <p:nvSpPr>
          <p:cNvPr id="43" name="Title 3">
            <a:extLst>
              <a:ext uri="{FF2B5EF4-FFF2-40B4-BE49-F238E27FC236}">
                <a16:creationId xmlns:a16="http://schemas.microsoft.com/office/drawing/2014/main" id="{B370F3F7-15D3-47B4-8F41-A4463BEBDEA5}"/>
              </a:ext>
            </a:extLst>
          </p:cNvPr>
          <p:cNvSpPr txBox="1">
            <a:spLocks/>
          </p:cNvSpPr>
          <p:nvPr/>
        </p:nvSpPr>
        <p:spPr>
          <a:xfrm>
            <a:off x="9949458" y="4476574"/>
            <a:ext cx="422982"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20%</a:t>
            </a:r>
          </a:p>
        </p:txBody>
      </p:sp>
      <p:sp>
        <p:nvSpPr>
          <p:cNvPr id="7" name="Title 3">
            <a:extLst>
              <a:ext uri="{FF2B5EF4-FFF2-40B4-BE49-F238E27FC236}">
                <a16:creationId xmlns:a16="http://schemas.microsoft.com/office/drawing/2014/main" id="{A6643306-2D41-4400-B400-536A8474C642}"/>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3" name="Rectangle 32">
            <a:extLst>
              <a:ext uri="{FF2B5EF4-FFF2-40B4-BE49-F238E27FC236}">
                <a16:creationId xmlns:a16="http://schemas.microsoft.com/office/drawing/2014/main" id="{2303C6E9-0A34-4329-AA61-B93F39F00793}"/>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E06277D1-1F01-4EA4-BA15-D61351C033A8}"/>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A2CEC01A-4819-4252-98F1-D746A3FA7E46}"/>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itle 3">
            <a:extLst>
              <a:ext uri="{FF2B5EF4-FFF2-40B4-BE49-F238E27FC236}">
                <a16:creationId xmlns:a16="http://schemas.microsoft.com/office/drawing/2014/main" id="{BB7E3764-FD8D-42AE-85D5-C377B47086EB}"/>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44" name="Title 3">
            <a:extLst>
              <a:ext uri="{FF2B5EF4-FFF2-40B4-BE49-F238E27FC236}">
                <a16:creationId xmlns:a16="http://schemas.microsoft.com/office/drawing/2014/main" id="{CCABD405-A738-4333-8160-29ED1596D22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grpSp>
        <p:nvGrpSpPr>
          <p:cNvPr id="45" name="Group 44">
            <a:extLst>
              <a:ext uri="{FF2B5EF4-FFF2-40B4-BE49-F238E27FC236}">
                <a16:creationId xmlns:a16="http://schemas.microsoft.com/office/drawing/2014/main" id="{0C03F8F6-3492-440D-83E3-D73EEAEBC8A4}"/>
              </a:ext>
            </a:extLst>
          </p:cNvPr>
          <p:cNvGrpSpPr/>
          <p:nvPr/>
        </p:nvGrpSpPr>
        <p:grpSpPr>
          <a:xfrm>
            <a:off x="4931738" y="2953419"/>
            <a:ext cx="1073970" cy="327195"/>
            <a:chOff x="5488755" y="2895015"/>
            <a:chExt cx="1457381" cy="444005"/>
          </a:xfrm>
        </p:grpSpPr>
        <p:sp>
          <p:nvSpPr>
            <p:cNvPr id="46" name="Rectangle: Rounded Corners 45">
              <a:extLst>
                <a:ext uri="{FF2B5EF4-FFF2-40B4-BE49-F238E27FC236}">
                  <a16:creationId xmlns:a16="http://schemas.microsoft.com/office/drawing/2014/main" id="{D1BDF7D3-77A5-4816-92DA-C2A82A2E7047}"/>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BC2FF2CB-4859-42A4-A921-FE154B689C5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548CF8AA-D8DD-49EF-A5FB-9CADD2C7CC8C}"/>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49" name="Rectangle 48">
            <a:extLst>
              <a:ext uri="{FF2B5EF4-FFF2-40B4-BE49-F238E27FC236}">
                <a16:creationId xmlns:a16="http://schemas.microsoft.com/office/drawing/2014/main" id="{9BBAD622-DCD6-4EA6-8130-D29442CA862A}"/>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B7C64F49-3971-41D7-BDA2-710EDEDECEDC}"/>
              </a:ext>
            </a:extLst>
          </p:cNvPr>
          <p:cNvGrpSpPr/>
          <p:nvPr/>
        </p:nvGrpSpPr>
        <p:grpSpPr>
          <a:xfrm>
            <a:off x="6439929" y="2953419"/>
            <a:ext cx="1073970" cy="327195"/>
            <a:chOff x="5488755" y="2895015"/>
            <a:chExt cx="1457381" cy="444005"/>
          </a:xfrm>
        </p:grpSpPr>
        <p:sp>
          <p:nvSpPr>
            <p:cNvPr id="51" name="Rectangle: Rounded Corners 50">
              <a:extLst>
                <a:ext uri="{FF2B5EF4-FFF2-40B4-BE49-F238E27FC236}">
                  <a16:creationId xmlns:a16="http://schemas.microsoft.com/office/drawing/2014/main" id="{F36B67CB-0880-47ED-BE17-2FF4AEE161F0}"/>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E2834086-BEC7-496C-90A6-0F013950BEB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DF97DDA8-7E31-4CF8-9270-D94AD299302A}"/>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4" name="Rectangle 53">
            <a:extLst>
              <a:ext uri="{FF2B5EF4-FFF2-40B4-BE49-F238E27FC236}">
                <a16:creationId xmlns:a16="http://schemas.microsoft.com/office/drawing/2014/main" id="{754126E0-4C6D-4755-A78B-3A0BA63A0FAD}"/>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271FD745-FF94-4984-8FB6-77AE86D1FE7A}"/>
              </a:ext>
            </a:extLst>
          </p:cNvPr>
          <p:cNvGrpSpPr/>
          <p:nvPr/>
        </p:nvGrpSpPr>
        <p:grpSpPr>
          <a:xfrm>
            <a:off x="8456172" y="2953419"/>
            <a:ext cx="1073970" cy="327195"/>
            <a:chOff x="5488755" y="2895015"/>
            <a:chExt cx="1457381" cy="444005"/>
          </a:xfrm>
        </p:grpSpPr>
        <p:sp>
          <p:nvSpPr>
            <p:cNvPr id="56" name="Rectangle: Rounded Corners 55">
              <a:extLst>
                <a:ext uri="{FF2B5EF4-FFF2-40B4-BE49-F238E27FC236}">
                  <a16:creationId xmlns:a16="http://schemas.microsoft.com/office/drawing/2014/main" id="{37717FF5-E5AC-44C6-B5C0-4710F467870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F5661218-353D-4064-B895-966151DEE22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5C826E7C-8EDA-45CF-BE98-95639E70E039}"/>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9" name="Rectangle 58">
            <a:extLst>
              <a:ext uri="{FF2B5EF4-FFF2-40B4-BE49-F238E27FC236}">
                <a16:creationId xmlns:a16="http://schemas.microsoft.com/office/drawing/2014/main" id="{FF2984D1-28E5-4F19-8E54-8661514C6BC1}"/>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95806C51-E40A-4E4C-B0ED-039614591BE0}"/>
              </a:ext>
            </a:extLst>
          </p:cNvPr>
          <p:cNvGrpSpPr/>
          <p:nvPr/>
        </p:nvGrpSpPr>
        <p:grpSpPr>
          <a:xfrm>
            <a:off x="9964363" y="2953419"/>
            <a:ext cx="1073970" cy="327195"/>
            <a:chOff x="5488755" y="2895015"/>
            <a:chExt cx="1457381" cy="444005"/>
          </a:xfrm>
        </p:grpSpPr>
        <p:sp>
          <p:nvSpPr>
            <p:cNvPr id="64" name="Rectangle: Rounded Corners 63">
              <a:extLst>
                <a:ext uri="{FF2B5EF4-FFF2-40B4-BE49-F238E27FC236}">
                  <a16:creationId xmlns:a16="http://schemas.microsoft.com/office/drawing/2014/main" id="{08C71053-2DA2-4D3D-B2B9-D635C0024672}"/>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D775CB31-E9EE-4738-B474-6F8A9C67665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7B06F89B-97DE-4147-8A21-7A993624E96F}"/>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 name="Title 3">
            <a:extLst>
              <a:ext uri="{FF2B5EF4-FFF2-40B4-BE49-F238E27FC236}">
                <a16:creationId xmlns:a16="http://schemas.microsoft.com/office/drawing/2014/main" id="{5F417802-4E3C-4841-87B6-882C17A175EC}"/>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8" name="Title 3">
            <a:extLst>
              <a:ext uri="{FF2B5EF4-FFF2-40B4-BE49-F238E27FC236}">
                <a16:creationId xmlns:a16="http://schemas.microsoft.com/office/drawing/2014/main" id="{76AF2FA5-E3CA-4B55-8B9C-F900F70A9AC8}"/>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25369624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17A3C9D7-F3FE-4A28-B893-3D63B06C7578}"/>
              </a:ext>
            </a:extLst>
          </p:cNvPr>
          <p:cNvSpPr txBox="1">
            <a:spLocks/>
          </p:cNvSpPr>
          <p:nvPr/>
        </p:nvSpPr>
        <p:spPr>
          <a:xfrm>
            <a:off x="596900" y="2030413"/>
            <a:ext cx="3497223" cy="7950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914367">
              <a:lnSpc>
                <a:spcPts val="3137"/>
              </a:lnSpc>
              <a:defRPr/>
            </a:pPr>
            <a:r>
              <a:rPr lang="en-US" spc="-49">
                <a:solidFill>
                  <a:schemeClr val="bg1"/>
                </a:solidFill>
                <a:latin typeface="Segoe UI Semibold"/>
              </a:rPr>
              <a:t>GitHub Actions integration</a:t>
            </a:r>
          </a:p>
        </p:txBody>
      </p:sp>
      <p:sp>
        <p:nvSpPr>
          <p:cNvPr id="8" name="Content Placeholder 3">
            <a:extLst>
              <a:ext uri="{FF2B5EF4-FFF2-40B4-BE49-F238E27FC236}">
                <a16:creationId xmlns:a16="http://schemas.microsoft.com/office/drawing/2014/main" id="{1DF3FC0D-30E3-494C-9D56-5905016252DD}"/>
              </a:ext>
            </a:extLst>
          </p:cNvPr>
          <p:cNvSpPr txBox="1">
            <a:spLocks/>
          </p:cNvSpPr>
          <p:nvPr/>
        </p:nvSpPr>
        <p:spPr>
          <a:xfrm>
            <a:off x="596902" y="3007045"/>
            <a:ext cx="3455990"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Publish revisions as commits are pushed to your GitHub repository by triggering a GitHub Action to build a new container image</a:t>
            </a:r>
          </a:p>
        </p:txBody>
      </p:sp>
      <p:sp>
        <p:nvSpPr>
          <p:cNvPr id="3" name="Rectangle 2">
            <a:extLst>
              <a:ext uri="{FF2B5EF4-FFF2-40B4-BE49-F238E27FC236}">
                <a16:creationId xmlns:a16="http://schemas.microsoft.com/office/drawing/2014/main" id="{482FE667-BF6E-43E0-9B6B-175C039BB1A0}"/>
              </a:ext>
              <a:ext uri="{C183D7F6-B498-43B3-948B-1728B52AA6E4}">
                <adec:decorative xmlns:adec="http://schemas.microsoft.com/office/drawing/2017/decorative" val="1"/>
              </a:ext>
            </a:extLst>
          </p:cNvPr>
          <p:cNvSpPr/>
          <p:nvPr/>
        </p:nvSpPr>
        <p:spPr bwMode="auto">
          <a:xfrm>
            <a:off x="4356101" y="1436688"/>
            <a:ext cx="7253288" cy="255328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Title 3">
            <a:extLst>
              <a:ext uri="{FF2B5EF4-FFF2-40B4-BE49-F238E27FC236}">
                <a16:creationId xmlns:a16="http://schemas.microsoft.com/office/drawing/2014/main" id="{EA5662F9-B5A5-40C9-92A4-7E93B5ADE855}"/>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14" name="Rectangle 13">
            <a:extLst>
              <a:ext uri="{FF2B5EF4-FFF2-40B4-BE49-F238E27FC236}">
                <a16:creationId xmlns:a16="http://schemas.microsoft.com/office/drawing/2014/main" id="{87A006AB-2FF7-4112-BD95-048D51ADB264}"/>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Title 3">
            <a:extLst>
              <a:ext uri="{FF2B5EF4-FFF2-40B4-BE49-F238E27FC236}">
                <a16:creationId xmlns:a16="http://schemas.microsoft.com/office/drawing/2014/main" id="{0C8F474A-A343-4BFC-A82A-A3829B2F8481}"/>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2" name="Title 3">
            <a:extLst>
              <a:ext uri="{FF2B5EF4-FFF2-40B4-BE49-F238E27FC236}">
                <a16:creationId xmlns:a16="http://schemas.microsoft.com/office/drawing/2014/main" id="{D92FAE0D-D638-4D29-9BE9-EAE640C37B7C}"/>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grpSp>
        <p:nvGrpSpPr>
          <p:cNvPr id="8198" name="Group 8197">
            <a:extLst>
              <a:ext uri="{FF2B5EF4-FFF2-40B4-BE49-F238E27FC236}">
                <a16:creationId xmlns:a16="http://schemas.microsoft.com/office/drawing/2014/main" id="{4B8D317D-19F7-43BC-8DEF-89F0E3746A47}"/>
              </a:ext>
            </a:extLst>
          </p:cNvPr>
          <p:cNvGrpSpPr/>
          <p:nvPr/>
        </p:nvGrpSpPr>
        <p:grpSpPr>
          <a:xfrm>
            <a:off x="4536784" y="4197532"/>
            <a:ext cx="1688431" cy="478295"/>
            <a:chOff x="5148524" y="4214699"/>
            <a:chExt cx="1688431" cy="478295"/>
          </a:xfrm>
        </p:grpSpPr>
        <p:pic>
          <p:nvPicPr>
            <p:cNvPr id="8193" name="Graphic 8192">
              <a:extLst>
                <a:ext uri="{FF2B5EF4-FFF2-40B4-BE49-F238E27FC236}">
                  <a16:creationId xmlns:a16="http://schemas.microsoft.com/office/drawing/2014/main" id="{E7732D94-B171-4FBA-BB96-64C0BBC062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8524" y="4214699"/>
              <a:ext cx="478295" cy="478295"/>
            </a:xfrm>
            <a:prstGeom prst="rect">
              <a:avLst/>
            </a:prstGeom>
          </p:spPr>
        </p:pic>
        <p:sp>
          <p:nvSpPr>
            <p:cNvPr id="8195" name="Title 3">
              <a:extLst>
                <a:ext uri="{FF2B5EF4-FFF2-40B4-BE49-F238E27FC236}">
                  <a16:creationId xmlns:a16="http://schemas.microsoft.com/office/drawing/2014/main" id="{D9B5861F-1592-4D0D-8C61-CDD099ED19A6}"/>
                </a:ext>
              </a:extLst>
            </p:cNvPr>
            <p:cNvSpPr txBox="1">
              <a:spLocks/>
            </p:cNvSpPr>
            <p:nvPr/>
          </p:nvSpPr>
          <p:spPr>
            <a:xfrm>
              <a:off x="5678811" y="4244678"/>
              <a:ext cx="1158144" cy="33855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rPr>
                <a:t>Build container using GitHub Action</a:t>
              </a:r>
            </a:p>
          </p:txBody>
        </p:sp>
      </p:grpSp>
      <p:grpSp>
        <p:nvGrpSpPr>
          <p:cNvPr id="8200" name="Group 8199">
            <a:extLst>
              <a:ext uri="{FF2B5EF4-FFF2-40B4-BE49-F238E27FC236}">
                <a16:creationId xmlns:a16="http://schemas.microsoft.com/office/drawing/2014/main" id="{C17FBB8B-B4C2-4588-B961-F60B84BA05F4}"/>
              </a:ext>
            </a:extLst>
          </p:cNvPr>
          <p:cNvGrpSpPr/>
          <p:nvPr/>
        </p:nvGrpSpPr>
        <p:grpSpPr>
          <a:xfrm>
            <a:off x="4553192" y="4960887"/>
            <a:ext cx="1672552" cy="445477"/>
            <a:chOff x="5229358" y="5047036"/>
            <a:chExt cx="1672552" cy="445477"/>
          </a:xfrm>
        </p:grpSpPr>
        <p:pic>
          <p:nvPicPr>
            <p:cNvPr id="63" name="Graphic 62">
              <a:extLst>
                <a:ext uri="{FF2B5EF4-FFF2-40B4-BE49-F238E27FC236}">
                  <a16:creationId xmlns:a16="http://schemas.microsoft.com/office/drawing/2014/main" id="{E7D9B1B6-DC0D-4307-A4B6-5EA44A5611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29358" y="5047036"/>
              <a:ext cx="445477" cy="445477"/>
            </a:xfrm>
            <a:prstGeom prst="rect">
              <a:avLst/>
            </a:prstGeom>
          </p:spPr>
        </p:pic>
        <p:sp>
          <p:nvSpPr>
            <p:cNvPr id="8199" name="Title 3">
              <a:extLst>
                <a:ext uri="{FF2B5EF4-FFF2-40B4-BE49-F238E27FC236}">
                  <a16:creationId xmlns:a16="http://schemas.microsoft.com/office/drawing/2014/main" id="{449BC2D2-5083-4796-9B13-816C9E539BCF}"/>
                </a:ext>
              </a:extLst>
            </p:cNvPr>
            <p:cNvSpPr txBox="1">
              <a:spLocks/>
            </p:cNvSpPr>
            <p:nvPr/>
          </p:nvSpPr>
          <p:spPr>
            <a:xfrm>
              <a:off x="5743766" y="5194325"/>
              <a:ext cx="1158144" cy="1692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rPr>
                <a:t>GitHub repository</a:t>
              </a:r>
            </a:p>
          </p:txBody>
        </p:sp>
      </p:grpSp>
      <p:grpSp>
        <p:nvGrpSpPr>
          <p:cNvPr id="8204" name="Group 8203">
            <a:extLst>
              <a:ext uri="{FF2B5EF4-FFF2-40B4-BE49-F238E27FC236}">
                <a16:creationId xmlns:a16="http://schemas.microsoft.com/office/drawing/2014/main" id="{643D5C68-ED28-4ED8-AA08-AB0EBA71AC3D}"/>
              </a:ext>
            </a:extLst>
          </p:cNvPr>
          <p:cNvGrpSpPr/>
          <p:nvPr/>
        </p:nvGrpSpPr>
        <p:grpSpPr>
          <a:xfrm>
            <a:off x="4643177" y="5704475"/>
            <a:ext cx="1591757" cy="326682"/>
            <a:chOff x="5319343" y="5935750"/>
            <a:chExt cx="1591757" cy="326682"/>
          </a:xfrm>
        </p:grpSpPr>
        <p:pic>
          <p:nvPicPr>
            <p:cNvPr id="59" name="Graphic 58">
              <a:extLst>
                <a:ext uri="{FF2B5EF4-FFF2-40B4-BE49-F238E27FC236}">
                  <a16:creationId xmlns:a16="http://schemas.microsoft.com/office/drawing/2014/main" id="{590B3FF7-6484-4618-9411-6ACE0C06BD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9343" y="5935750"/>
              <a:ext cx="326682" cy="326682"/>
            </a:xfrm>
            <a:prstGeom prst="rect">
              <a:avLst/>
            </a:prstGeom>
          </p:spPr>
        </p:pic>
        <p:sp>
          <p:nvSpPr>
            <p:cNvPr id="8203" name="Title 3">
              <a:extLst>
                <a:ext uri="{FF2B5EF4-FFF2-40B4-BE49-F238E27FC236}">
                  <a16:creationId xmlns:a16="http://schemas.microsoft.com/office/drawing/2014/main" id="{9445195B-10C8-4817-ADEA-749D948A7A7B}"/>
                </a:ext>
              </a:extLst>
            </p:cNvPr>
            <p:cNvSpPr txBox="1">
              <a:spLocks/>
            </p:cNvSpPr>
            <p:nvPr/>
          </p:nvSpPr>
          <p:spPr>
            <a:xfrm>
              <a:off x="5752956" y="6005579"/>
              <a:ext cx="1158144" cy="1692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rPr>
                <a:t>Code check-in</a:t>
              </a:r>
            </a:p>
          </p:txBody>
        </p:sp>
      </p:grpSp>
      <p:cxnSp>
        <p:nvCxnSpPr>
          <p:cNvPr id="8205" name="Connector: Elbow 43" descr="Arrow pointing from Container app 1, revision 1 to log analytics">
            <a:extLst>
              <a:ext uri="{FF2B5EF4-FFF2-40B4-BE49-F238E27FC236}">
                <a16:creationId xmlns:a16="http://schemas.microsoft.com/office/drawing/2014/main" id="{C8E6342A-6B44-41B9-AEC5-6B617C469AE0}"/>
              </a:ext>
            </a:extLst>
          </p:cNvPr>
          <p:cNvCxnSpPr>
            <a:cxnSpLocks/>
          </p:cNvCxnSpPr>
          <p:nvPr/>
        </p:nvCxnSpPr>
        <p:spPr>
          <a:xfrm>
            <a:off x="4775930" y="4682260"/>
            <a:ext cx="0" cy="250938"/>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cxnSp>
        <p:nvCxnSpPr>
          <p:cNvPr id="85" name="Connector: Elbow 43" descr="Arrow pointing from Container app 1, revision 1 to log analytics">
            <a:extLst>
              <a:ext uri="{FF2B5EF4-FFF2-40B4-BE49-F238E27FC236}">
                <a16:creationId xmlns:a16="http://schemas.microsoft.com/office/drawing/2014/main" id="{A5711B9F-AFFD-40B5-A179-3891BCB3F67C}"/>
              </a:ext>
            </a:extLst>
          </p:cNvPr>
          <p:cNvCxnSpPr>
            <a:cxnSpLocks/>
          </p:cNvCxnSpPr>
          <p:nvPr/>
        </p:nvCxnSpPr>
        <p:spPr>
          <a:xfrm>
            <a:off x="4775930" y="5425778"/>
            <a:ext cx="0" cy="250938"/>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grpSp>
        <p:nvGrpSpPr>
          <p:cNvPr id="8219" name="Group 8218">
            <a:extLst>
              <a:ext uri="{FF2B5EF4-FFF2-40B4-BE49-F238E27FC236}">
                <a16:creationId xmlns:a16="http://schemas.microsoft.com/office/drawing/2014/main" id="{789AFAB8-2247-4AAA-BC85-AB36DE855C51}"/>
              </a:ext>
            </a:extLst>
          </p:cNvPr>
          <p:cNvGrpSpPr/>
          <p:nvPr/>
        </p:nvGrpSpPr>
        <p:grpSpPr>
          <a:xfrm>
            <a:off x="7921920" y="3830584"/>
            <a:ext cx="2683918" cy="850578"/>
            <a:chOff x="7553928" y="3850701"/>
            <a:chExt cx="2683918" cy="850578"/>
          </a:xfrm>
        </p:grpSpPr>
        <p:grpSp>
          <p:nvGrpSpPr>
            <p:cNvPr id="8197" name="Group 8196">
              <a:extLst>
                <a:ext uri="{FF2B5EF4-FFF2-40B4-BE49-F238E27FC236}">
                  <a16:creationId xmlns:a16="http://schemas.microsoft.com/office/drawing/2014/main" id="{10281933-B790-4618-BF76-C7A3E805F883}"/>
                </a:ext>
              </a:extLst>
            </p:cNvPr>
            <p:cNvGrpSpPr/>
            <p:nvPr/>
          </p:nvGrpSpPr>
          <p:grpSpPr>
            <a:xfrm>
              <a:off x="7553928" y="4212110"/>
              <a:ext cx="2150318" cy="489169"/>
              <a:chOff x="7623663" y="3480720"/>
              <a:chExt cx="2150318" cy="489169"/>
            </a:xfrm>
          </p:grpSpPr>
          <p:pic>
            <p:nvPicPr>
              <p:cNvPr id="61" name="Graphic 60">
                <a:extLst>
                  <a:ext uri="{FF2B5EF4-FFF2-40B4-BE49-F238E27FC236}">
                    <a16:creationId xmlns:a16="http://schemas.microsoft.com/office/drawing/2014/main" id="{48E20D17-270C-4610-9C58-784F1F107F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23663" y="3480720"/>
                <a:ext cx="489169" cy="489169"/>
              </a:xfrm>
              <a:prstGeom prst="rect">
                <a:avLst/>
              </a:prstGeom>
            </p:spPr>
          </p:pic>
          <p:sp>
            <p:nvSpPr>
              <p:cNvPr id="8196" name="Title 3">
                <a:extLst>
                  <a:ext uri="{FF2B5EF4-FFF2-40B4-BE49-F238E27FC236}">
                    <a16:creationId xmlns:a16="http://schemas.microsoft.com/office/drawing/2014/main" id="{3F39130A-8093-44E6-A7B3-35215E02BD82}"/>
                  </a:ext>
                </a:extLst>
              </p:cNvPr>
              <p:cNvSpPr txBox="1">
                <a:spLocks/>
              </p:cNvSpPr>
              <p:nvPr/>
            </p:nvSpPr>
            <p:spPr>
              <a:xfrm>
                <a:off x="8210386" y="3665600"/>
                <a:ext cx="1563595" cy="1692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defTabSz="914367" rtl="0" eaLnBrk="1" fontAlgn="auto" latinLnBrk="0" hangingPunct="1">
                  <a:lnSpc>
                    <a:spcPct val="100000"/>
                  </a:lnSpc>
                  <a:spcBef>
                    <a:spcPct val="0"/>
                  </a:spcBef>
                  <a:spcAft>
                    <a:spcPts val="0"/>
                  </a:spcAft>
                  <a:buClrTx/>
                  <a:buSzTx/>
                  <a:buFontTx/>
                  <a:buNone/>
                  <a:tabLst/>
                  <a:defRPr/>
                </a:pPr>
                <a:r>
                  <a:rPr lang="en-US" sz="1100" spc="-49">
                    <a:solidFill>
                      <a:srgbClr val="FFFFFF"/>
                    </a:solidFill>
                    <a:latin typeface="Segoe UI"/>
                  </a:rPr>
                  <a:t>Azure Container Registry</a:t>
                </a:r>
                <a:endParaRPr kumimoji="0" lang="en-US" sz="11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cxnSp>
          <p:nvCxnSpPr>
            <p:cNvPr id="8213" name="Connector: Elbow 8212" descr="Arrow pointing from Container app 2, revision 1 to log analytics">
              <a:extLst>
                <a:ext uri="{FF2B5EF4-FFF2-40B4-BE49-F238E27FC236}">
                  <a16:creationId xmlns:a16="http://schemas.microsoft.com/office/drawing/2014/main" id="{58B27F52-114A-4D8D-B1D2-41148A213048}"/>
                </a:ext>
              </a:extLst>
            </p:cNvPr>
            <p:cNvCxnSpPr>
              <a:cxnSpLocks/>
            </p:cNvCxnSpPr>
            <p:nvPr/>
          </p:nvCxnSpPr>
          <p:spPr>
            <a:xfrm rot="5400000">
              <a:off x="9602836" y="3859593"/>
              <a:ext cx="643901" cy="626118"/>
            </a:xfrm>
            <a:prstGeom prst="bentConnector3">
              <a:avLst>
                <a:gd name="adj1" fmla="val 99240"/>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grpSp>
      <p:cxnSp>
        <p:nvCxnSpPr>
          <p:cNvPr id="100" name="Connector: Elbow 43" descr="Arrow pointing from Container app 1, revision 1 to log analytics">
            <a:extLst>
              <a:ext uri="{FF2B5EF4-FFF2-40B4-BE49-F238E27FC236}">
                <a16:creationId xmlns:a16="http://schemas.microsoft.com/office/drawing/2014/main" id="{3D1B86F9-6F5C-4167-B85D-B0E783ABDE78}"/>
              </a:ext>
            </a:extLst>
          </p:cNvPr>
          <p:cNvCxnSpPr>
            <a:cxnSpLocks/>
          </p:cNvCxnSpPr>
          <p:nvPr/>
        </p:nvCxnSpPr>
        <p:spPr>
          <a:xfrm flipH="1">
            <a:off x="6315306" y="4465045"/>
            <a:ext cx="1583456" cy="0"/>
          </a:xfrm>
          <a:prstGeom prst="straightConnector1">
            <a:avLst/>
          </a:prstGeom>
          <a:ln w="19050" cap="rnd">
            <a:solidFill>
              <a:schemeClr val="tx2"/>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8231" name="Title 3">
            <a:extLst>
              <a:ext uri="{FF2B5EF4-FFF2-40B4-BE49-F238E27FC236}">
                <a16:creationId xmlns:a16="http://schemas.microsoft.com/office/drawing/2014/main" id="{057351C1-08CA-4FBB-9305-055F44E7C70C}"/>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(virtual network boundary)</a:t>
            </a:r>
          </a:p>
        </p:txBody>
      </p:sp>
      <p:sp>
        <p:nvSpPr>
          <p:cNvPr id="39" name="Rectangle 38">
            <a:extLst>
              <a:ext uri="{FF2B5EF4-FFF2-40B4-BE49-F238E27FC236}">
                <a16:creationId xmlns:a16="http://schemas.microsoft.com/office/drawing/2014/main" id="{8350E411-6E6D-4B09-AC4D-C7426CBA736B}"/>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49C9C086-EBBB-4878-9201-4716848C929B}"/>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80F09266-7AF5-4CB0-8B6B-50D7CA61B2F0}"/>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4" name="Title 3">
            <a:extLst>
              <a:ext uri="{FF2B5EF4-FFF2-40B4-BE49-F238E27FC236}">
                <a16:creationId xmlns:a16="http://schemas.microsoft.com/office/drawing/2014/main" id="{1FFB8A28-ED5B-40F6-9C1E-8C26BDE6345D}"/>
              </a:ext>
            </a:extLst>
          </p:cNvPr>
          <p:cNvSpPr txBox="1">
            <a:spLocks/>
          </p:cNvSpPr>
          <p:nvPr/>
        </p:nvSpPr>
        <p:spPr>
          <a:xfrm>
            <a:off x="4733134" y="2400225"/>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45" name="Title 3">
            <a:extLst>
              <a:ext uri="{FF2B5EF4-FFF2-40B4-BE49-F238E27FC236}">
                <a16:creationId xmlns:a16="http://schemas.microsoft.com/office/drawing/2014/main" id="{46C15D39-D133-4865-9D83-36F1CA07BFE3}"/>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grpSp>
        <p:nvGrpSpPr>
          <p:cNvPr id="46" name="Group 45">
            <a:extLst>
              <a:ext uri="{FF2B5EF4-FFF2-40B4-BE49-F238E27FC236}">
                <a16:creationId xmlns:a16="http://schemas.microsoft.com/office/drawing/2014/main" id="{A0E45B55-674B-4E78-8E58-2C703584D933}"/>
              </a:ext>
            </a:extLst>
          </p:cNvPr>
          <p:cNvGrpSpPr/>
          <p:nvPr/>
        </p:nvGrpSpPr>
        <p:grpSpPr>
          <a:xfrm>
            <a:off x="4931738" y="2953419"/>
            <a:ext cx="1073970" cy="327195"/>
            <a:chOff x="5488755" y="2895015"/>
            <a:chExt cx="1457381" cy="444005"/>
          </a:xfrm>
        </p:grpSpPr>
        <p:sp>
          <p:nvSpPr>
            <p:cNvPr id="47" name="Rectangle: Rounded Corners 46">
              <a:extLst>
                <a:ext uri="{FF2B5EF4-FFF2-40B4-BE49-F238E27FC236}">
                  <a16:creationId xmlns:a16="http://schemas.microsoft.com/office/drawing/2014/main" id="{9481B549-2EFB-4333-9B73-266883CFC3CE}"/>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1C8C83EB-1749-4F55-9CB5-2FC2CC7B214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DF1958B4-11A1-4AA0-9DEF-C4598E357348}"/>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0" name="Rectangle 49">
            <a:extLst>
              <a:ext uri="{FF2B5EF4-FFF2-40B4-BE49-F238E27FC236}">
                <a16:creationId xmlns:a16="http://schemas.microsoft.com/office/drawing/2014/main" id="{F7FDAC09-A56C-4347-B4E6-F0C5E27F0C0C}"/>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139F484D-43E6-4652-84ED-75BEEAF6BA4D}"/>
              </a:ext>
            </a:extLst>
          </p:cNvPr>
          <p:cNvGrpSpPr/>
          <p:nvPr/>
        </p:nvGrpSpPr>
        <p:grpSpPr>
          <a:xfrm>
            <a:off x="6439929" y="2953419"/>
            <a:ext cx="1073970" cy="327195"/>
            <a:chOff x="5488755" y="2895015"/>
            <a:chExt cx="1457381" cy="444005"/>
          </a:xfrm>
        </p:grpSpPr>
        <p:sp>
          <p:nvSpPr>
            <p:cNvPr id="52" name="Rectangle: Rounded Corners 51">
              <a:extLst>
                <a:ext uri="{FF2B5EF4-FFF2-40B4-BE49-F238E27FC236}">
                  <a16:creationId xmlns:a16="http://schemas.microsoft.com/office/drawing/2014/main" id="{0B3387AE-EB9D-42FB-A9A4-AE3C27717524}"/>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9725DA61-73BB-46BE-8F00-137C2AA48ACC}"/>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CB7E8019-BD5E-4F43-BDEF-C650BBF993FD}"/>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5" name="Rectangle 54">
            <a:extLst>
              <a:ext uri="{FF2B5EF4-FFF2-40B4-BE49-F238E27FC236}">
                <a16:creationId xmlns:a16="http://schemas.microsoft.com/office/drawing/2014/main" id="{3ACAE95A-A827-4428-A9B1-309B246F971C}"/>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D1755C2A-6147-4F7C-B826-28EBA99E1723}"/>
              </a:ext>
            </a:extLst>
          </p:cNvPr>
          <p:cNvGrpSpPr/>
          <p:nvPr/>
        </p:nvGrpSpPr>
        <p:grpSpPr>
          <a:xfrm>
            <a:off x="8456172" y="2953419"/>
            <a:ext cx="1073970" cy="327195"/>
            <a:chOff x="5488755" y="2895015"/>
            <a:chExt cx="1457381" cy="444005"/>
          </a:xfrm>
        </p:grpSpPr>
        <p:sp>
          <p:nvSpPr>
            <p:cNvPr id="57" name="Rectangle: Rounded Corners 56">
              <a:extLst>
                <a:ext uri="{FF2B5EF4-FFF2-40B4-BE49-F238E27FC236}">
                  <a16:creationId xmlns:a16="http://schemas.microsoft.com/office/drawing/2014/main" id="{87354746-E221-4032-9431-828F48504F40}"/>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0887373F-5017-4115-92D0-E8C71A25AFF2}"/>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220E63F0-CE3A-4355-AEAA-2F4E9E9D7F6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2" name="Rectangle 61">
            <a:extLst>
              <a:ext uri="{FF2B5EF4-FFF2-40B4-BE49-F238E27FC236}">
                <a16:creationId xmlns:a16="http://schemas.microsoft.com/office/drawing/2014/main" id="{117B2797-1423-418C-883F-658E0D066E58}"/>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4141EB87-1402-4420-BCCD-52670A256C23}"/>
              </a:ext>
            </a:extLst>
          </p:cNvPr>
          <p:cNvGrpSpPr/>
          <p:nvPr/>
        </p:nvGrpSpPr>
        <p:grpSpPr>
          <a:xfrm>
            <a:off x="9964363" y="2953419"/>
            <a:ext cx="1073970" cy="327195"/>
            <a:chOff x="5488755" y="2895015"/>
            <a:chExt cx="1457381" cy="444005"/>
          </a:xfrm>
        </p:grpSpPr>
        <p:sp>
          <p:nvSpPr>
            <p:cNvPr id="65" name="Rectangle: Rounded Corners 64">
              <a:extLst>
                <a:ext uri="{FF2B5EF4-FFF2-40B4-BE49-F238E27FC236}">
                  <a16:creationId xmlns:a16="http://schemas.microsoft.com/office/drawing/2014/main" id="{076BB81C-45D4-430B-B9B1-4BDF6A9C480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2298F80B-B0D6-4CB5-AE8E-D82E690ADC51}"/>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82C6520-B99C-4CE1-B601-237CA96A564E}"/>
                </a:ext>
              </a:extLst>
            </p:cNvPr>
            <p:cNvSpPr/>
            <p:nvPr/>
          </p:nvSpPr>
          <p:spPr bwMode="auto">
            <a:xfrm>
              <a:off x="5558828" y="2895015"/>
              <a:ext cx="1387308" cy="373932"/>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68" name="Title 3">
            <a:extLst>
              <a:ext uri="{FF2B5EF4-FFF2-40B4-BE49-F238E27FC236}">
                <a16:creationId xmlns:a16="http://schemas.microsoft.com/office/drawing/2014/main" id="{0D3C529E-475C-4CA0-A3F9-D7C8EB00B917}"/>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69" name="Title 3">
            <a:extLst>
              <a:ext uri="{FF2B5EF4-FFF2-40B4-BE49-F238E27FC236}">
                <a16:creationId xmlns:a16="http://schemas.microsoft.com/office/drawing/2014/main" id="{D98D3379-FDF4-4001-A8F8-DB221A64F5C2}"/>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35580695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70469FC-5C42-4215-8A2A-587EA9871FA9}"/>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bg1"/>
                </a:solidFill>
                <a:effectLst/>
                <a:uLnTx/>
                <a:uFillTx/>
                <a:latin typeface="Segoe UI Semibold"/>
                <a:ea typeface="+mn-ea"/>
                <a:cs typeface="Segoe UI" pitchFamily="34" charset="0"/>
              </a:rPr>
              <a:t>Secrets management</a:t>
            </a:r>
          </a:p>
        </p:txBody>
      </p:sp>
      <p:sp>
        <p:nvSpPr>
          <p:cNvPr id="7" name="Content Placeholder 3">
            <a:extLst>
              <a:ext uri="{FF2B5EF4-FFF2-40B4-BE49-F238E27FC236}">
                <a16:creationId xmlns:a16="http://schemas.microsoft.com/office/drawing/2014/main" id="{3E60EB92-8D58-47C0-813F-772CBFB76119}"/>
              </a:ext>
            </a:extLst>
          </p:cNvPr>
          <p:cNvSpPr txBox="1">
            <a:spLocks/>
          </p:cNvSpPr>
          <p:nvPr/>
        </p:nvSpPr>
        <p:spPr>
          <a:xfrm>
            <a:off x="596901" y="2573338"/>
            <a:ext cx="421639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Securely store sensitive configuration elements that are then available to containers through environment variables, scale rules, and </a:t>
            </a:r>
            <a:r>
              <a:rPr kumimoji="0" lang="en-US" sz="24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Dapr</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 name="Rectangle 2">
            <a:extLst>
              <a:ext uri="{FF2B5EF4-FFF2-40B4-BE49-F238E27FC236}">
                <a16:creationId xmlns:a16="http://schemas.microsoft.com/office/drawing/2014/main" id="{EC527E3D-5C11-480F-833C-FEC6F5F5C4BC}"/>
              </a:ext>
              <a:ext uri="{C183D7F6-B498-43B3-948B-1728B52AA6E4}">
                <adec:decorative xmlns:adec="http://schemas.microsoft.com/office/drawing/2017/decorative" val="1"/>
              </a:ext>
            </a:extLst>
          </p:cNvPr>
          <p:cNvSpPr/>
          <p:nvPr/>
        </p:nvSpPr>
        <p:spPr bwMode="auto">
          <a:xfrm>
            <a:off x="5326062" y="0"/>
            <a:ext cx="6865937" cy="6858000"/>
          </a:xfrm>
          <a:prstGeom prst="rect">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Rectangle 10" descr="Box highlighting code reading &quot;name:&quot; &quot;ConnectionString&quot;, &quot;secretref&quot;: &quot;queue-connection-string&quot;">
            <a:extLst>
              <a:ext uri="{FF2B5EF4-FFF2-40B4-BE49-F238E27FC236}">
                <a16:creationId xmlns:a16="http://schemas.microsoft.com/office/drawing/2014/main" id="{300EA9C0-0DF5-4F5C-8F69-C6BA31D5CD31}"/>
              </a:ext>
              <a:ext uri="{C183D7F6-B498-43B3-948B-1728B52AA6E4}">
                <adec:decorative xmlns:adec="http://schemas.microsoft.com/office/drawing/2017/decorative" val="0"/>
              </a:ext>
            </a:extLst>
          </p:cNvPr>
          <p:cNvSpPr/>
          <p:nvPr/>
        </p:nvSpPr>
        <p:spPr bwMode="auto">
          <a:xfrm>
            <a:off x="7637237" y="3751162"/>
            <a:ext cx="3962400" cy="638354"/>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2FD41042-FEE6-4951-84EE-B3297C5DB89E}"/>
              </a:ext>
            </a:extLst>
          </p:cNvPr>
          <p:cNvSpPr txBox="1"/>
          <p:nvPr/>
        </p:nvSpPr>
        <p:spPr>
          <a:xfrm>
            <a:off x="5681917" y="1443841"/>
            <a:ext cx="5963728"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"template"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"containers"</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"image"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myregistry</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/myQueueApp:v1"</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myQueueApp</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"env"</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QueueName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myqueue</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ConnectionString</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secretref</a:t>
            </a:r>
            <a:r>
              <a:rPr kumimoji="0" lang="en-US" sz="14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"queue-connection-string"</a:t>
            </a:r>
            <a:endPar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2796093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0" name="Title 3">
            <a:extLst>
              <a:ext uri="{FF2B5EF4-FFF2-40B4-BE49-F238E27FC236}">
                <a16:creationId xmlns:a16="http://schemas.microsoft.com/office/drawing/2014/main" id="{2431C7C7-666C-4345-B252-06D92D6EEF97}"/>
              </a:ext>
            </a:extLst>
          </p:cNvPr>
          <p:cNvSpPr txBox="1">
            <a:spLocks noGrp="1"/>
          </p:cNvSpPr>
          <p:nvPr>
            <p:ph type="title" idx="4294967295"/>
          </p:nvPr>
        </p:nvSpPr>
        <p:spPr>
          <a:xfrm>
            <a:off x="596900" y="2030413"/>
            <a:ext cx="4216400"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800" b="0" i="0" u="none" strike="noStrike" kern="1200" cap="none" spc="-49" normalizeH="0" baseline="0" noProof="0">
                <a:ln w="3175">
                  <a:noFill/>
                </a:ln>
                <a:solidFill>
                  <a:schemeClr val="bg1"/>
                </a:solidFill>
                <a:effectLst/>
                <a:uLnTx/>
                <a:uFillTx/>
                <a:latin typeface="Segoe UI Semibold"/>
                <a:ea typeface="+mn-ea"/>
                <a:cs typeface="Segoe UI" pitchFamily="34" charset="0"/>
              </a:rPr>
              <a:t>Logging</a:t>
            </a:r>
          </a:p>
        </p:txBody>
      </p:sp>
      <p:sp>
        <p:nvSpPr>
          <p:cNvPr id="61" name="Content Placeholder 3">
            <a:extLst>
              <a:ext uri="{FF2B5EF4-FFF2-40B4-BE49-F238E27FC236}">
                <a16:creationId xmlns:a16="http://schemas.microsoft.com/office/drawing/2014/main" id="{D00211EE-4719-45C1-AE7C-25B738847A02}"/>
              </a:ext>
            </a:extLst>
          </p:cNvPr>
          <p:cNvSpPr txBox="1">
            <a:spLocks/>
          </p:cNvSpPr>
          <p:nvPr/>
        </p:nvSpPr>
        <p:spPr>
          <a:xfrm>
            <a:off x="596901" y="2573338"/>
            <a:ext cx="3222541"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Containers write logs to standard output or standard error streams surfaced via Log Analytics </a:t>
            </a:r>
          </a:p>
        </p:txBody>
      </p:sp>
      <p:sp>
        <p:nvSpPr>
          <p:cNvPr id="16" name="Rectangle 15">
            <a:extLst>
              <a:ext uri="{FF2B5EF4-FFF2-40B4-BE49-F238E27FC236}">
                <a16:creationId xmlns:a16="http://schemas.microsoft.com/office/drawing/2014/main" id="{9B041CD1-8554-499C-9EBF-2F6F2136B843}"/>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itle 3">
            <a:extLst>
              <a:ext uri="{FF2B5EF4-FFF2-40B4-BE49-F238E27FC236}">
                <a16:creationId xmlns:a16="http://schemas.microsoft.com/office/drawing/2014/main" id="{5BE401D0-089A-4D82-99F9-E914698AAEA4}"/>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Container app 1</a:t>
            </a:r>
          </a:p>
        </p:txBody>
      </p:sp>
      <p:sp>
        <p:nvSpPr>
          <p:cNvPr id="24" name="Rectangle 23">
            <a:extLst>
              <a:ext uri="{FF2B5EF4-FFF2-40B4-BE49-F238E27FC236}">
                <a16:creationId xmlns:a16="http://schemas.microsoft.com/office/drawing/2014/main" id="{F83F7906-A37C-4733-A12B-45196341D90C}"/>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60FC2FA-C0AF-4C13-ABB9-5D03B0C2718D}"/>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6" name="Title 3">
            <a:extLst>
              <a:ext uri="{FF2B5EF4-FFF2-40B4-BE49-F238E27FC236}">
                <a16:creationId xmlns:a16="http://schemas.microsoft.com/office/drawing/2014/main" id="{4EA0E1C1-F9B3-47B8-88C9-084ABB1A3920}"/>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1</a:t>
            </a:r>
          </a:p>
        </p:txBody>
      </p:sp>
      <p:sp>
        <p:nvSpPr>
          <p:cNvPr id="27" name="Rectangle 26">
            <a:extLst>
              <a:ext uri="{FF2B5EF4-FFF2-40B4-BE49-F238E27FC236}">
                <a16:creationId xmlns:a16="http://schemas.microsoft.com/office/drawing/2014/main" id="{27EE09E2-4486-4C9E-A6E4-6D7468FE8DE9}"/>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Title 3">
            <a:extLst>
              <a:ext uri="{FF2B5EF4-FFF2-40B4-BE49-F238E27FC236}">
                <a16:creationId xmlns:a16="http://schemas.microsoft.com/office/drawing/2014/main" id="{4CF2E230-36A5-4E52-AC42-F7D260D46BB3}"/>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Revision 2</a:t>
            </a:r>
          </a:p>
        </p:txBody>
      </p:sp>
      <p:sp>
        <p:nvSpPr>
          <p:cNvPr id="29" name="Rectangle 28">
            <a:extLst>
              <a:ext uri="{FF2B5EF4-FFF2-40B4-BE49-F238E27FC236}">
                <a16:creationId xmlns:a16="http://schemas.microsoft.com/office/drawing/2014/main" id="{E51774EE-5A83-454C-90FF-C460F5AAAA05}"/>
              </a:ext>
              <a:ext uri="{C183D7F6-B498-43B3-948B-1728B52AA6E4}">
                <adec:decorative xmlns:adec="http://schemas.microsoft.com/office/drawing/2017/decorative" val="1"/>
              </a:ext>
            </a:extLst>
          </p:cNvPr>
          <p:cNvSpPr/>
          <p:nvPr/>
        </p:nvSpPr>
        <p:spPr bwMode="auto">
          <a:xfrm>
            <a:off x="47331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0" name="Title 3">
            <a:extLst>
              <a:ext uri="{FF2B5EF4-FFF2-40B4-BE49-F238E27FC236}">
                <a16:creationId xmlns:a16="http://schemas.microsoft.com/office/drawing/2014/main" id="{FB9A4109-BB76-4381-87BB-FAC0BB8E3E0C}"/>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31" name="Rectangle 30">
            <a:extLst>
              <a:ext uri="{FF2B5EF4-FFF2-40B4-BE49-F238E27FC236}">
                <a16:creationId xmlns:a16="http://schemas.microsoft.com/office/drawing/2014/main" id="{5E70F0AD-F858-4D90-BCA9-D109DC0E7409}"/>
              </a:ext>
              <a:ext uri="{C183D7F6-B498-43B3-948B-1728B52AA6E4}">
                <adec:decorative xmlns:adec="http://schemas.microsoft.com/office/drawing/2017/decorative" val="1"/>
              </a:ext>
            </a:extLst>
          </p:cNvPr>
          <p:cNvSpPr/>
          <p:nvPr/>
        </p:nvSpPr>
        <p:spPr bwMode="auto">
          <a:xfrm>
            <a:off x="8251033" y="2657475"/>
            <a:ext cx="2968625" cy="91908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011DC0AF-7B01-4272-B3F4-74BF071E414D}"/>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FFFFFF"/>
                </a:solidFill>
                <a:effectLst/>
                <a:uLnTx/>
                <a:uFillTx/>
                <a:latin typeface="Segoe UI"/>
                <a:ea typeface="+mn-ea"/>
                <a:cs typeface="Segoe UI" pitchFamily="34" charset="0"/>
              </a:rPr>
              <a:t>Pod</a:t>
            </a:r>
          </a:p>
        </p:txBody>
      </p:sp>
      <p:sp>
        <p:nvSpPr>
          <p:cNvPr id="38" name="Rectangle: Rounded Corners 37">
            <a:extLst>
              <a:ext uri="{FF2B5EF4-FFF2-40B4-BE49-F238E27FC236}">
                <a16:creationId xmlns:a16="http://schemas.microsoft.com/office/drawing/2014/main" id="{0100B519-3C79-467B-89BE-0FB625775C89}"/>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0B68BD2C-D5F5-4DE3-88F4-3A637C1DCF08}"/>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305F0DE-8F59-4432-9FF2-7A5B22FADB65}"/>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5" name="Rectangle: Rounded Corners 34">
            <a:extLst>
              <a:ext uri="{FF2B5EF4-FFF2-40B4-BE49-F238E27FC236}">
                <a16:creationId xmlns:a16="http://schemas.microsoft.com/office/drawing/2014/main" id="{348192D0-9E58-496B-9560-9193254508B9}"/>
              </a:ext>
              <a:ext uri="{C183D7F6-B498-43B3-948B-1728B52AA6E4}">
                <adec:decorative xmlns:adec="http://schemas.microsoft.com/office/drawing/2017/decorative" val="1"/>
              </a:ext>
            </a:extLst>
          </p:cNvPr>
          <p:cNvSpPr/>
          <p:nvPr/>
        </p:nvSpPr>
        <p:spPr bwMode="auto">
          <a:xfrm>
            <a:off x="90066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4FB0DFA5-EC0D-496C-B882-1BE03758AFE0}"/>
              </a:ext>
              <a:ext uri="{C183D7F6-B498-43B3-948B-1728B52AA6E4}">
                <adec:decorative xmlns:adec="http://schemas.microsoft.com/office/drawing/2017/decorative" val="1"/>
              </a:ext>
            </a:extLst>
          </p:cNvPr>
          <p:cNvSpPr/>
          <p:nvPr/>
        </p:nvSpPr>
        <p:spPr bwMode="auto">
          <a:xfrm>
            <a:off x="90416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1FBED44F-112C-48F0-891C-722E5707F318}"/>
              </a:ext>
            </a:extLst>
          </p:cNvPr>
          <p:cNvSpPr/>
          <p:nvPr/>
        </p:nvSpPr>
        <p:spPr bwMode="auto">
          <a:xfrm>
            <a:off x="90767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cxnSp>
        <p:nvCxnSpPr>
          <p:cNvPr id="20" name="Connector: Elbow 19" descr="Arrow pointing from Container app 1, revision 1 to log analytics">
            <a:extLst>
              <a:ext uri="{FF2B5EF4-FFF2-40B4-BE49-F238E27FC236}">
                <a16:creationId xmlns:a16="http://schemas.microsoft.com/office/drawing/2014/main" id="{088CBFAA-4165-4A5E-AD91-B5B987EE96A4}"/>
              </a:ext>
            </a:extLst>
          </p:cNvPr>
          <p:cNvCxnSpPr>
            <a:cxnSpLocks/>
          </p:cNvCxnSpPr>
          <p:nvPr/>
        </p:nvCxnSpPr>
        <p:spPr>
          <a:xfrm rot="16200000" flipH="1">
            <a:off x="5923976"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79233B37-9278-43D4-95F4-C9F298B14134}"/>
              </a:ext>
            </a:extLst>
          </p:cNvPr>
          <p:cNvSpPr txBox="1">
            <a:spLocks/>
          </p:cNvSpPr>
          <p:nvPr/>
        </p:nvSpPr>
        <p:spPr>
          <a:xfrm>
            <a:off x="5465754" y="4463177"/>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pic>
        <p:nvPicPr>
          <p:cNvPr id="5" name="Graphic 4" descr="Log analytics icon">
            <a:extLst>
              <a:ext uri="{FF2B5EF4-FFF2-40B4-BE49-F238E27FC236}">
                <a16:creationId xmlns:a16="http://schemas.microsoft.com/office/drawing/2014/main" id="{BFB0F0AD-F736-4280-8B1A-8DE9EA7108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3123" y="4588739"/>
            <a:ext cx="1031574" cy="1031574"/>
          </a:xfrm>
          <a:prstGeom prst="rect">
            <a:avLst/>
          </a:prstGeom>
        </p:spPr>
      </p:pic>
      <p:cxnSp>
        <p:nvCxnSpPr>
          <p:cNvPr id="62" name="Connector: Elbow 61" descr="Arrow pointing from Container app 2, revision 1 to log analytics">
            <a:extLst>
              <a:ext uri="{FF2B5EF4-FFF2-40B4-BE49-F238E27FC236}">
                <a16:creationId xmlns:a16="http://schemas.microsoft.com/office/drawing/2014/main" id="{A0E54FCE-23C1-4C27-A9E2-0440F9FD1FF5}"/>
              </a:ext>
            </a:extLst>
          </p:cNvPr>
          <p:cNvCxnSpPr>
            <a:cxnSpLocks/>
          </p:cNvCxnSpPr>
          <p:nvPr/>
        </p:nvCxnSpPr>
        <p:spPr>
          <a:xfrm rot="5400000">
            <a:off x="8582422" y="4088601"/>
            <a:ext cx="1556902" cy="914400"/>
          </a:xfrm>
          <a:prstGeom prst="bentConnector3">
            <a:avLst>
              <a:gd name="adj1" fmla="val 100000"/>
            </a:avLst>
          </a:prstGeom>
          <a:ln w="19050" cap="rnd">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EA9C2617-542B-4124-8A97-525E071F115E}"/>
              </a:ext>
            </a:extLst>
          </p:cNvPr>
          <p:cNvSpPr txBox="1">
            <a:spLocks/>
          </p:cNvSpPr>
          <p:nvPr/>
        </p:nvSpPr>
        <p:spPr>
          <a:xfrm>
            <a:off x="9036371" y="4423451"/>
            <a:ext cx="1573455" cy="369332"/>
          </a:xfrm>
          <a:prstGeom prst="rect">
            <a:avLst/>
          </a:prstGeom>
          <a:solidFill>
            <a:schemeClr val="bg1"/>
          </a:solidFill>
        </p:spPr>
        <p:txBody>
          <a:bodyPr vert="horz" wrap="square" lIns="0" tIns="91440" rIns="0" bIns="9144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rPr>
              <a:t>stderr/</a:t>
            </a:r>
            <a:r>
              <a:rPr kumimoji="0" lang="en-US" sz="1200" b="0" i="0" u="none" strike="noStrike" kern="1200" cap="none" spc="-50" normalizeH="0" baseline="0" noProof="0" err="1">
                <a:ln w="3175">
                  <a:noFill/>
                </a:ln>
                <a:solidFill>
                  <a:srgbClr val="FFFFFF"/>
                </a:solidFill>
                <a:effectLst/>
                <a:uLnTx/>
                <a:uFillTx/>
                <a:latin typeface="Segoe UI"/>
                <a:ea typeface="+mn-ea"/>
                <a:cs typeface="Segoe UI" pitchFamily="34" charset="0"/>
              </a:rPr>
              <a:t>stdout</a:t>
            </a:r>
            <a:endParaRPr kumimoji="0" lang="en-US" sz="1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sp>
        <p:nvSpPr>
          <p:cNvPr id="10" name="Title 1">
            <a:extLst>
              <a:ext uri="{FF2B5EF4-FFF2-40B4-BE49-F238E27FC236}">
                <a16:creationId xmlns:a16="http://schemas.microsoft.com/office/drawing/2014/main" id="{B15A097F-B710-49C2-A0B9-110DEFC6FCD5}"/>
              </a:ext>
            </a:extLst>
          </p:cNvPr>
          <p:cNvSpPr txBox="1">
            <a:spLocks/>
          </p:cNvSpPr>
          <p:nvPr/>
        </p:nvSpPr>
        <p:spPr>
          <a:xfrm>
            <a:off x="6141884" y="5771860"/>
            <a:ext cx="3681723" cy="32240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Log Analytics</a:t>
            </a:r>
          </a:p>
        </p:txBody>
      </p:sp>
      <p:sp>
        <p:nvSpPr>
          <p:cNvPr id="3" name="Title 3">
            <a:extLst>
              <a:ext uri="{FF2B5EF4-FFF2-40B4-BE49-F238E27FC236}">
                <a16:creationId xmlns:a16="http://schemas.microsoft.com/office/drawing/2014/main" id="{026E7F69-B260-40A6-8B1E-4E292B558939}"/>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FFFFFF"/>
                </a:solidFill>
                <a:effectLst/>
                <a:uLnTx/>
                <a:uFillTx/>
                <a:latin typeface="Segoe UI"/>
                <a:ea typeface="+mn-ea"/>
                <a:cs typeface="Segoe UI" pitchFamily="34" charset="0"/>
              </a:rPr>
              <a:t>Environment</a:t>
            </a:r>
            <a:endPar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1862949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AE8382-01A1-47B4-A69D-25E9FE6032CC}"/>
              </a:ext>
            </a:extLst>
          </p:cNvPr>
          <p:cNvSpPr>
            <a:spLocks noGrp="1"/>
          </p:cNvSpPr>
          <p:nvPr>
            <p:ph type="title"/>
          </p:nvPr>
        </p:nvSpPr>
        <p:spPr>
          <a:xfrm>
            <a:off x="585788" y="2681103"/>
            <a:ext cx="6399212" cy="1495794"/>
          </a:xfrm>
        </p:spPr>
        <p:txBody>
          <a:bodyPr/>
          <a:lstStyle/>
          <a:p>
            <a:r>
              <a:rPr lang="en-US">
                <a:solidFill>
                  <a:schemeClr val="bg1"/>
                </a:solidFill>
              </a:rPr>
              <a:t>Scaling and using the Kubernetes Event Driven Autoscaling (KEDA)</a:t>
            </a:r>
          </a:p>
        </p:txBody>
      </p:sp>
    </p:spTree>
    <p:extLst>
      <p:ext uri="{BB962C8B-B14F-4D97-AF65-F5344CB8AC3E}">
        <p14:creationId xmlns:p14="http://schemas.microsoft.com/office/powerpoint/2010/main" val="269903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F0FFE1-A2F7-4C11-A899-A41E99C3FB64}"/>
              </a:ext>
            </a:extLst>
          </p:cNvPr>
          <p:cNvSpPr>
            <a:spLocks noGrp="1"/>
          </p:cNvSpPr>
          <p:nvPr>
            <p:ph type="title"/>
          </p:nvPr>
        </p:nvSpPr>
        <p:spPr>
          <a:xfrm>
            <a:off x="588963" y="457200"/>
            <a:ext cx="11017250" cy="923330"/>
          </a:xfrm>
        </p:spPr>
        <p:txBody>
          <a:bodyPr/>
          <a:lstStyle/>
          <a:p>
            <a:r>
              <a:rPr lang="en-US">
                <a:solidFill>
                  <a:schemeClr val="bg1"/>
                </a:solidFill>
              </a:rPr>
              <a:t>Application autoscaling </a:t>
            </a:r>
            <a:r>
              <a:rPr lang="en-US">
                <a:solidFill>
                  <a:schemeClr val="accent1"/>
                </a:solidFill>
              </a:rPr>
              <a:t>made simple</a:t>
            </a:r>
            <a:br>
              <a:rPr lang="en-US">
                <a:solidFill>
                  <a:schemeClr val="accent1"/>
                </a:solidFill>
              </a:rPr>
            </a:br>
            <a:r>
              <a:rPr lang="en-US" sz="2400">
                <a:solidFill>
                  <a:schemeClr val="bg1"/>
                </a:solidFill>
              </a:rPr>
              <a:t>Open-source, extensible, and vendor agnostic</a:t>
            </a:r>
          </a:p>
        </p:txBody>
      </p:sp>
      <p:sp>
        <p:nvSpPr>
          <p:cNvPr id="122" name="Content Placeholder 6">
            <a:extLst>
              <a:ext uri="{FF2B5EF4-FFF2-40B4-BE49-F238E27FC236}">
                <a16:creationId xmlns:a16="http://schemas.microsoft.com/office/drawing/2014/main" id="{53BD0FE4-A633-48D6-9F0E-08705D3996A4}"/>
              </a:ext>
            </a:extLst>
          </p:cNvPr>
          <p:cNvSpPr txBox="1">
            <a:spLocks/>
          </p:cNvSpPr>
          <p:nvPr/>
        </p:nvSpPr>
        <p:spPr>
          <a:xfrm>
            <a:off x="587598" y="3446500"/>
            <a:ext cx="2817721"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Kubernetes-based </a:t>
            </a:r>
            <a:r>
              <a:rPr lang="en-US" sz="2000">
                <a:ln w="3175">
                  <a:noFill/>
                </a:ln>
                <a:solidFill>
                  <a:srgbClr val="50E6FF"/>
                </a:solidFill>
                <a:latin typeface="Segoe UI Semibold"/>
              </a:rPr>
              <a:t>E</a:t>
            </a:r>
            <a:r>
              <a:rPr kumimoji="0" lang="en-US" sz="20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vent Driven </a:t>
            </a:r>
            <a:r>
              <a:rPr kumimoji="0" lang="en-US" sz="2000" b="0" i="0" u="none" strike="noStrike" kern="1200" cap="none" spc="0" normalizeH="0" baseline="0" noProof="0" err="1">
                <a:ln w="3175">
                  <a:noFill/>
                </a:ln>
                <a:solidFill>
                  <a:srgbClr val="50E6FF"/>
                </a:solidFill>
                <a:effectLst/>
                <a:uLnTx/>
                <a:uFillTx/>
                <a:latin typeface="Segoe UI Semibold"/>
                <a:ea typeface="+mn-ea"/>
                <a:cs typeface="Segoe UI" panose="020B0502040204020203" pitchFamily="34" charset="0"/>
              </a:rPr>
              <a:t>Autoscaler</a:t>
            </a:r>
            <a:endParaRPr kumimoji="0" lang="en-GB" sz="20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226" name="Content Placeholder 8">
            <a:extLst>
              <a:ext uri="{FF2B5EF4-FFF2-40B4-BE49-F238E27FC236}">
                <a16:creationId xmlns:a16="http://schemas.microsoft.com/office/drawing/2014/main" id="{C35485AD-3903-4A72-A1DF-7B5B90D079B2}"/>
              </a:ext>
            </a:extLst>
          </p:cNvPr>
          <p:cNvSpPr txBox="1">
            <a:spLocks/>
          </p:cNvSpPr>
          <p:nvPr/>
        </p:nvSpPr>
        <p:spPr>
          <a:xfrm>
            <a:off x="587597" y="4151931"/>
            <a:ext cx="312142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Drive the scaling of any container based on a growing list of 35+ event sources, known as: scalers</a:t>
            </a:r>
          </a:p>
        </p:txBody>
      </p:sp>
      <p:sp>
        <p:nvSpPr>
          <p:cNvPr id="228" name="Content Placeholder 11">
            <a:extLst>
              <a:ext uri="{FF2B5EF4-FFF2-40B4-BE49-F238E27FC236}">
                <a16:creationId xmlns:a16="http://schemas.microsoft.com/office/drawing/2014/main" id="{9CD24B0A-77EA-4B24-8851-2DB6AFB7BE4A}"/>
              </a:ext>
            </a:extLst>
          </p:cNvPr>
          <p:cNvSpPr txBox="1">
            <a:spLocks/>
          </p:cNvSpPr>
          <p:nvPr/>
        </p:nvSpPr>
        <p:spPr>
          <a:xfrm>
            <a:off x="587598" y="5986580"/>
            <a:ext cx="190817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3"/>
              </a:rPr>
              <a:t>keda.sh</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hlinkClick r:id="rId4"/>
            </a:endParaRPr>
          </a:p>
        </p:txBody>
      </p:sp>
      <p:pic>
        <p:nvPicPr>
          <p:cNvPr id="3" name="Graphic 2" descr="Cloud native computing foundation logo">
            <a:extLst>
              <a:ext uri="{FF2B5EF4-FFF2-40B4-BE49-F238E27FC236}">
                <a16:creationId xmlns:a16="http://schemas.microsoft.com/office/drawing/2014/main" id="{9A31BDD3-FAA6-41C0-B1F5-3F8C46F558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1685" y="5911470"/>
            <a:ext cx="2076353" cy="396440"/>
          </a:xfrm>
          <a:prstGeom prst="rect">
            <a:avLst/>
          </a:prstGeom>
        </p:spPr>
      </p:pic>
      <p:pic>
        <p:nvPicPr>
          <p:cNvPr id="6" name="Picture 5">
            <a:extLst>
              <a:ext uri="{FF2B5EF4-FFF2-40B4-BE49-F238E27FC236}">
                <a16:creationId xmlns:a16="http://schemas.microsoft.com/office/drawing/2014/main" id="{CDEDAE26-1D40-4A68-87AA-5460D03F78DB}"/>
              </a:ext>
            </a:extLst>
          </p:cNvPr>
          <p:cNvPicPr>
            <a:picLocks noChangeAspect="1"/>
          </p:cNvPicPr>
          <p:nvPr/>
        </p:nvPicPr>
        <p:blipFill>
          <a:blip r:embed="rId7"/>
          <a:stretch>
            <a:fillRect/>
          </a:stretch>
        </p:blipFill>
        <p:spPr>
          <a:xfrm>
            <a:off x="102946" y="1837608"/>
            <a:ext cx="4148930" cy="1616637"/>
          </a:xfrm>
          <a:prstGeom prst="rect">
            <a:avLst/>
          </a:prstGeom>
        </p:spPr>
      </p:pic>
      <p:sp>
        <p:nvSpPr>
          <p:cNvPr id="127" name="Rectangle 126">
            <a:extLst>
              <a:ext uri="{FF2B5EF4-FFF2-40B4-BE49-F238E27FC236}">
                <a16:creationId xmlns:a16="http://schemas.microsoft.com/office/drawing/2014/main" id="{F925B65F-4CD6-42DD-85CE-CDFB89F2B2A5}"/>
              </a:ext>
            </a:extLst>
          </p:cNvPr>
          <p:cNvSpPr/>
          <p:nvPr/>
        </p:nvSpPr>
        <p:spPr bwMode="auto">
          <a:xfrm>
            <a:off x="5585197" y="2053926"/>
            <a:ext cx="2611075" cy="128016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Intelligently scale your event-driven applications</a:t>
            </a:r>
          </a:p>
        </p:txBody>
      </p:sp>
      <p:sp>
        <p:nvSpPr>
          <p:cNvPr id="144" name="Rectangle 143">
            <a:extLst>
              <a:ext uri="{FF2B5EF4-FFF2-40B4-BE49-F238E27FC236}">
                <a16:creationId xmlns:a16="http://schemas.microsoft.com/office/drawing/2014/main" id="{F08DC293-016F-49DE-BF88-9A44E18AD057}"/>
              </a:ext>
            </a:extLst>
          </p:cNvPr>
          <p:cNvSpPr/>
          <p:nvPr/>
        </p:nvSpPr>
        <p:spPr bwMode="auto">
          <a:xfrm>
            <a:off x="8196272" y="2053926"/>
            <a:ext cx="2611074"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Out-of-the-box scalers for various vendors, databases, messaging systems, telemetry systems, CI/CD, and more</a:t>
            </a:r>
          </a:p>
        </p:txBody>
      </p:sp>
      <p:sp>
        <p:nvSpPr>
          <p:cNvPr id="19" name="Title 1">
            <a:extLst>
              <a:ext uri="{FF2B5EF4-FFF2-40B4-BE49-F238E27FC236}">
                <a16:creationId xmlns:a16="http://schemas.microsoft.com/office/drawing/2014/main" id="{6CBBD804-ADD4-4598-AE65-D40C7EB3DDEC}"/>
              </a:ext>
            </a:extLst>
          </p:cNvPr>
          <p:cNvSpPr txBox="1">
            <a:spLocks/>
          </p:cNvSpPr>
          <p:nvPr/>
        </p:nvSpPr>
        <p:spPr>
          <a:xfrm>
            <a:off x="6406854" y="2247755"/>
            <a:ext cx="1392128"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Event-driven</a:t>
            </a:r>
          </a:p>
        </p:txBody>
      </p:sp>
      <p:sp>
        <p:nvSpPr>
          <p:cNvPr id="168" name="Title 1">
            <a:extLst>
              <a:ext uri="{FF2B5EF4-FFF2-40B4-BE49-F238E27FC236}">
                <a16:creationId xmlns:a16="http://schemas.microsoft.com/office/drawing/2014/main" id="{B7E2C312-83C4-47C1-9519-55FE3E526DB5}"/>
              </a:ext>
            </a:extLst>
          </p:cNvPr>
          <p:cNvSpPr txBox="1">
            <a:spLocks/>
          </p:cNvSpPr>
          <p:nvPr/>
        </p:nvSpPr>
        <p:spPr>
          <a:xfrm>
            <a:off x="8914451" y="225082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Built-in scalers</a:t>
            </a:r>
          </a:p>
        </p:txBody>
      </p:sp>
      <p:sp>
        <p:nvSpPr>
          <p:cNvPr id="193" name="Rectangle 192">
            <a:extLst>
              <a:ext uri="{FF2B5EF4-FFF2-40B4-BE49-F238E27FC236}">
                <a16:creationId xmlns:a16="http://schemas.microsoft.com/office/drawing/2014/main" id="{9F1E4AED-C7C1-41C8-9671-27754B8CA413}"/>
              </a:ext>
            </a:extLst>
          </p:cNvPr>
          <p:cNvSpPr/>
          <p:nvPr/>
        </p:nvSpPr>
        <p:spPr bwMode="auto">
          <a:xfrm>
            <a:off x="5585197" y="3334086"/>
            <a:ext cx="2611075" cy="1280160"/>
          </a:xfrm>
          <a:prstGeom prst="rect">
            <a:avLst/>
          </a:prstGeom>
          <a:solidFill>
            <a:srgbClr val="156AB3"/>
          </a:solidFill>
          <a:ln w="9525" cap="flat" cmpd="sng" algn="ctr">
            <a:noFill/>
            <a:prstDash val="solid"/>
            <a:headEnd type="none" w="med" len="med"/>
            <a:tailEnd type="none" w="med" len="med"/>
          </a:ln>
          <a:effectLst/>
        </p:spPr>
        <p:txBody>
          <a:bodyPr rot="0" spcFirstLastPara="0" vertOverflow="overflow" horzOverflow="overflow" vert="horz" wrap="square" lIns="91440" tIns="731520" rIns="91440" bIns="2743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Support for triggers across variety of cloud providers &amp; products</a:t>
            </a:r>
          </a:p>
        </p:txBody>
      </p:sp>
      <p:sp>
        <p:nvSpPr>
          <p:cNvPr id="210" name="Rectangle 209">
            <a:extLst>
              <a:ext uri="{FF2B5EF4-FFF2-40B4-BE49-F238E27FC236}">
                <a16:creationId xmlns:a16="http://schemas.microsoft.com/office/drawing/2014/main" id="{C28BB5EA-F0FA-4376-A40E-50587E250523}"/>
              </a:ext>
            </a:extLst>
          </p:cNvPr>
          <p:cNvSpPr/>
          <p:nvPr/>
        </p:nvSpPr>
        <p:spPr bwMode="auto">
          <a:xfrm>
            <a:off x="8196272" y="3334086"/>
            <a:ext cx="2611074" cy="1280160"/>
          </a:xfrm>
          <a:prstGeom prst="rect">
            <a:avLst/>
          </a:prstGeom>
          <a:solidFill>
            <a:srgbClr val="1D4A79"/>
          </a:solidFill>
          <a:ln w="9525" cap="flat" cmpd="sng" algn="ctr">
            <a:noFill/>
            <a:prstDash val="solid"/>
            <a:headEnd type="none" w="med" len="med"/>
            <a:tailEnd type="none" w="med" len="med"/>
          </a:ln>
          <a:effectLst/>
        </p:spPr>
        <p:txBody>
          <a:bodyPr rot="0" spcFirstLastPara="0" vertOverflow="overflow" horzOverflow="overflow" vert="horz" wrap="square" lIns="0" tIns="731520" rIns="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Bring rich scaling to every workload</a:t>
            </a:r>
          </a:p>
        </p:txBody>
      </p:sp>
      <p:sp>
        <p:nvSpPr>
          <p:cNvPr id="215" name="Title 1">
            <a:extLst>
              <a:ext uri="{FF2B5EF4-FFF2-40B4-BE49-F238E27FC236}">
                <a16:creationId xmlns:a16="http://schemas.microsoft.com/office/drawing/2014/main" id="{624020A7-9FBA-4B56-9663-6F38C2C2CE62}"/>
              </a:ext>
            </a:extLst>
          </p:cNvPr>
          <p:cNvSpPr txBox="1">
            <a:spLocks/>
          </p:cNvSpPr>
          <p:nvPr/>
        </p:nvSpPr>
        <p:spPr>
          <a:xfrm>
            <a:off x="6406854" y="3527915"/>
            <a:ext cx="1681206"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Vendor-agnostic</a:t>
            </a:r>
          </a:p>
        </p:txBody>
      </p:sp>
      <p:sp>
        <p:nvSpPr>
          <p:cNvPr id="216" name="Title 1">
            <a:extLst>
              <a:ext uri="{FF2B5EF4-FFF2-40B4-BE49-F238E27FC236}">
                <a16:creationId xmlns:a16="http://schemas.microsoft.com/office/drawing/2014/main" id="{76EF86A9-EEC8-4A84-996D-A6D07B326E75}"/>
              </a:ext>
            </a:extLst>
          </p:cNvPr>
          <p:cNvSpPr txBox="1">
            <a:spLocks/>
          </p:cNvSpPr>
          <p:nvPr/>
        </p:nvSpPr>
        <p:spPr>
          <a:xfrm>
            <a:off x="8914451" y="3530981"/>
            <a:ext cx="1819115" cy="246221"/>
          </a:xfrm>
          <a:prstGeom prst="rect">
            <a:avLst/>
          </a:prstGeom>
          <a:effectLst/>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Semibold"/>
                <a:ea typeface="+mn-ea"/>
                <a:cs typeface="Segoe UI" pitchFamily="34" charset="0"/>
              </a:rPr>
              <a:t>Rich capabilities</a:t>
            </a:r>
          </a:p>
        </p:txBody>
      </p:sp>
      <p:grpSp>
        <p:nvGrpSpPr>
          <p:cNvPr id="23" name="Group 22">
            <a:extLst>
              <a:ext uri="{FF2B5EF4-FFF2-40B4-BE49-F238E27FC236}">
                <a16:creationId xmlns:a16="http://schemas.microsoft.com/office/drawing/2014/main" id="{6441FA83-0C53-48C9-835A-3D5AD37A8DB3}"/>
              </a:ext>
            </a:extLst>
          </p:cNvPr>
          <p:cNvGrpSpPr/>
          <p:nvPr/>
        </p:nvGrpSpPr>
        <p:grpSpPr>
          <a:xfrm>
            <a:off x="5621306" y="1764912"/>
            <a:ext cx="5112260" cy="205732"/>
            <a:chOff x="5244920" y="1764912"/>
            <a:chExt cx="5112260" cy="205732"/>
          </a:xfrm>
        </p:grpSpPr>
        <p:sp>
          <p:nvSpPr>
            <p:cNvPr id="20" name="Rectangle 19" descr="Diagram showing Channels, Microservices, and Azure Services">
              <a:extLst>
                <a:ext uri="{FF2B5EF4-FFF2-40B4-BE49-F238E27FC236}">
                  <a16:creationId xmlns:a16="http://schemas.microsoft.com/office/drawing/2014/main" id="{F9FCF87E-997E-4A9F-B72B-D2BF281C618E}"/>
                </a:ext>
                <a:ext uri="{C183D7F6-B498-43B3-948B-1728B52AA6E4}">
                  <adec:decorative xmlns:adec="http://schemas.microsoft.com/office/drawing/2017/decorative" val="0"/>
                </a:ext>
              </a:extLst>
            </p:cNvPr>
            <p:cNvSpPr/>
            <p:nvPr/>
          </p:nvSpPr>
          <p:spPr bwMode="auto">
            <a:xfrm>
              <a:off x="6935027" y="1764912"/>
              <a:ext cx="1828800" cy="2057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Metrics Adapter | Controller | Scaler</a:t>
              </a:r>
            </a:p>
          </p:txBody>
        </p:sp>
        <p:cxnSp>
          <p:nvCxnSpPr>
            <p:cNvPr id="21" name="Straight Connector 20">
              <a:extLst>
                <a:ext uri="{FF2B5EF4-FFF2-40B4-BE49-F238E27FC236}">
                  <a16:creationId xmlns:a16="http://schemas.microsoft.com/office/drawing/2014/main" id="{88C71AAC-B167-48A7-9F27-1DFA907F44C4}"/>
                </a:ext>
                <a:ext uri="{C183D7F6-B498-43B3-948B-1728B52AA6E4}">
                  <adec:decorative xmlns:adec="http://schemas.microsoft.com/office/drawing/2017/decorative" val="1"/>
                </a:ext>
              </a:extLst>
            </p:cNvPr>
            <p:cNvCxnSpPr>
              <a:cxnSpLocks/>
            </p:cNvCxnSpPr>
            <p:nvPr/>
          </p:nvCxnSpPr>
          <p:spPr>
            <a:xfrm flipH="1">
              <a:off x="5244920" y="1867778"/>
              <a:ext cx="1280160" cy="0"/>
            </a:xfrm>
            <a:prstGeom prst="line">
              <a:avLst/>
            </a:prstGeom>
            <a:noFill/>
            <a:ln w="12700" cap="flat" cmpd="sng" algn="ctr">
              <a:solidFill>
                <a:srgbClr val="FFFFFF"/>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3366AF79-95BE-4385-816D-C96DB0A5DC2B}"/>
                </a:ext>
                <a:ext uri="{C183D7F6-B498-43B3-948B-1728B52AA6E4}">
                  <adec:decorative xmlns:adec="http://schemas.microsoft.com/office/drawing/2017/decorative" val="1"/>
                </a:ext>
              </a:extLst>
            </p:cNvPr>
            <p:cNvCxnSpPr>
              <a:cxnSpLocks/>
            </p:cNvCxnSpPr>
            <p:nvPr/>
          </p:nvCxnSpPr>
          <p:spPr>
            <a:xfrm flipH="1">
              <a:off x="9077020" y="1867778"/>
              <a:ext cx="1280160" cy="0"/>
            </a:xfrm>
            <a:prstGeom prst="line">
              <a:avLst/>
            </a:prstGeom>
            <a:noFill/>
            <a:ln w="12700" cap="flat" cmpd="sng" algn="ctr">
              <a:solidFill>
                <a:srgbClr val="FFFFFF"/>
              </a:solidFill>
              <a:prstDash val="solid"/>
              <a:headEnd type="none" w="lg" len="med"/>
              <a:tailEnd type="none" w="lg" len="med"/>
            </a:ln>
            <a:effectLst/>
          </p:spPr>
        </p:cxnSp>
      </p:grpSp>
      <p:pic>
        <p:nvPicPr>
          <p:cNvPr id="25" name="Picture 24">
            <a:extLst>
              <a:ext uri="{FF2B5EF4-FFF2-40B4-BE49-F238E27FC236}">
                <a16:creationId xmlns:a16="http://schemas.microsoft.com/office/drawing/2014/main" id="{67003DAC-7AED-403D-83A9-FF2222D05A32}"/>
              </a:ext>
            </a:extLst>
          </p:cNvPr>
          <p:cNvPicPr>
            <a:picLocks noChangeAspect="1"/>
          </p:cNvPicPr>
          <p:nvPr/>
        </p:nvPicPr>
        <p:blipFill>
          <a:blip r:embed="rId8"/>
          <a:stretch>
            <a:fillRect/>
          </a:stretch>
        </p:blipFill>
        <p:spPr>
          <a:xfrm>
            <a:off x="5898355" y="2174739"/>
            <a:ext cx="395290" cy="433391"/>
          </a:xfrm>
          <a:prstGeom prst="rect">
            <a:avLst/>
          </a:prstGeom>
        </p:spPr>
      </p:pic>
      <p:pic>
        <p:nvPicPr>
          <p:cNvPr id="27" name="Picture 26">
            <a:extLst>
              <a:ext uri="{FF2B5EF4-FFF2-40B4-BE49-F238E27FC236}">
                <a16:creationId xmlns:a16="http://schemas.microsoft.com/office/drawing/2014/main" id="{33D82F7C-20AE-4009-8F3C-27ADBC846354}"/>
              </a:ext>
            </a:extLst>
          </p:cNvPr>
          <p:cNvPicPr>
            <a:picLocks noChangeAspect="1"/>
          </p:cNvPicPr>
          <p:nvPr/>
        </p:nvPicPr>
        <p:blipFill>
          <a:blip r:embed="rId9"/>
          <a:stretch>
            <a:fillRect/>
          </a:stretch>
        </p:blipFill>
        <p:spPr>
          <a:xfrm>
            <a:off x="8375742" y="2174739"/>
            <a:ext cx="423866" cy="433391"/>
          </a:xfrm>
          <a:prstGeom prst="rect">
            <a:avLst/>
          </a:prstGeom>
        </p:spPr>
      </p:pic>
      <p:pic>
        <p:nvPicPr>
          <p:cNvPr id="29" name="Picture 28">
            <a:extLst>
              <a:ext uri="{FF2B5EF4-FFF2-40B4-BE49-F238E27FC236}">
                <a16:creationId xmlns:a16="http://schemas.microsoft.com/office/drawing/2014/main" id="{2CB90AB0-5958-40F6-B067-14E7A6302274}"/>
              </a:ext>
            </a:extLst>
          </p:cNvPr>
          <p:cNvPicPr>
            <a:picLocks noChangeAspect="1"/>
          </p:cNvPicPr>
          <p:nvPr/>
        </p:nvPicPr>
        <p:blipFill>
          <a:blip r:embed="rId10"/>
          <a:stretch>
            <a:fillRect/>
          </a:stretch>
        </p:blipFill>
        <p:spPr>
          <a:xfrm>
            <a:off x="8342404" y="3433733"/>
            <a:ext cx="490541" cy="504829"/>
          </a:xfrm>
          <a:prstGeom prst="rect">
            <a:avLst/>
          </a:prstGeom>
        </p:spPr>
      </p:pic>
      <p:pic>
        <p:nvPicPr>
          <p:cNvPr id="31" name="Picture 30">
            <a:extLst>
              <a:ext uri="{FF2B5EF4-FFF2-40B4-BE49-F238E27FC236}">
                <a16:creationId xmlns:a16="http://schemas.microsoft.com/office/drawing/2014/main" id="{B13F8906-DFE0-4AF1-AEBB-73EE2E7D96A1}"/>
              </a:ext>
            </a:extLst>
          </p:cNvPr>
          <p:cNvPicPr>
            <a:picLocks noChangeAspect="1"/>
          </p:cNvPicPr>
          <p:nvPr/>
        </p:nvPicPr>
        <p:blipFill>
          <a:blip r:embed="rId11"/>
          <a:stretch>
            <a:fillRect/>
          </a:stretch>
        </p:blipFill>
        <p:spPr>
          <a:xfrm>
            <a:off x="5869779" y="3446500"/>
            <a:ext cx="452441" cy="433391"/>
          </a:xfrm>
          <a:prstGeom prst="rect">
            <a:avLst/>
          </a:prstGeom>
        </p:spPr>
      </p:pic>
    </p:spTree>
    <p:extLst>
      <p:ext uri="{BB962C8B-B14F-4D97-AF65-F5344CB8AC3E}">
        <p14:creationId xmlns:p14="http://schemas.microsoft.com/office/powerpoint/2010/main" val="176176862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D49B-C01C-4D64-90D6-E5054922A155}"/>
              </a:ext>
            </a:extLst>
          </p:cNvPr>
          <p:cNvSpPr>
            <a:spLocks noGrp="1"/>
          </p:cNvSpPr>
          <p:nvPr>
            <p:ph type="title"/>
          </p:nvPr>
        </p:nvSpPr>
        <p:spPr/>
        <p:txBody>
          <a:bodyPr/>
          <a:lstStyle/>
          <a:p>
            <a:r>
              <a:rPr lang="en-US">
                <a:solidFill>
                  <a:schemeClr val="bg1"/>
                </a:solidFill>
              </a:rPr>
              <a:t>Scaling</a:t>
            </a:r>
          </a:p>
        </p:txBody>
      </p:sp>
      <p:grpSp>
        <p:nvGrpSpPr>
          <p:cNvPr id="26" name="Group 25">
            <a:extLst>
              <a:ext uri="{FF2B5EF4-FFF2-40B4-BE49-F238E27FC236}">
                <a16:creationId xmlns:a16="http://schemas.microsoft.com/office/drawing/2014/main" id="{9105CA59-9BBE-451A-A7E2-16845A5399BC}"/>
              </a:ext>
            </a:extLst>
          </p:cNvPr>
          <p:cNvGrpSpPr/>
          <p:nvPr/>
        </p:nvGrpSpPr>
        <p:grpSpPr>
          <a:xfrm>
            <a:off x="497386" y="2132218"/>
            <a:ext cx="2728414" cy="3916393"/>
            <a:chOff x="497386" y="2573652"/>
            <a:chExt cx="2728414" cy="3916393"/>
          </a:xfrm>
        </p:grpSpPr>
        <p:sp>
          <p:nvSpPr>
            <p:cNvPr id="16" name="Rectangle 15">
              <a:extLst>
                <a:ext uri="{FF2B5EF4-FFF2-40B4-BE49-F238E27FC236}">
                  <a16:creationId xmlns:a16="http://schemas.microsoft.com/office/drawing/2014/main" id="{E247DFF9-8BA2-40D8-A07F-67DEC7806F75}"/>
                </a:ext>
              </a:extLst>
            </p:cNvPr>
            <p:cNvSpPr/>
            <p:nvPr/>
          </p:nvSpPr>
          <p:spPr bwMode="auto">
            <a:xfrm>
              <a:off x="49738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773FC473-53DC-441C-A556-2D1572EA532B}"/>
                </a:ext>
              </a:extLst>
            </p:cNvPr>
            <p:cNvSpPr txBox="1">
              <a:spLocks/>
            </p:cNvSpPr>
            <p:nvPr/>
          </p:nvSpPr>
          <p:spPr>
            <a:xfrm>
              <a:off x="497386" y="2758318"/>
              <a:ext cx="272841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effectLst/>
                  <a:uLnTx/>
                  <a:uFillTx/>
                  <a:latin typeface="Segoe UI Semibold"/>
                  <a:ea typeface="+mn-ea"/>
                  <a:cs typeface="Segoe UI" pitchFamily="34" charset="0"/>
                </a:rPr>
                <a:t>HTTP</a:t>
              </a:r>
            </a:p>
          </p:txBody>
        </p:sp>
        <p:sp>
          <p:nvSpPr>
            <p:cNvPr id="18" name="TextBox 17">
              <a:extLst>
                <a:ext uri="{FF2B5EF4-FFF2-40B4-BE49-F238E27FC236}">
                  <a16:creationId xmlns:a16="http://schemas.microsoft.com/office/drawing/2014/main" id="{45E32CF0-EB4E-4604-8937-86D397B6B958}"/>
                </a:ext>
              </a:extLst>
            </p:cNvPr>
            <p:cNvSpPr txBox="1"/>
            <p:nvPr/>
          </p:nvSpPr>
          <p:spPr>
            <a:xfrm>
              <a:off x="584201" y="3562352"/>
              <a:ext cx="264159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"http"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concurrentRequests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8" name="Group 27">
            <a:extLst>
              <a:ext uri="{FF2B5EF4-FFF2-40B4-BE49-F238E27FC236}">
                <a16:creationId xmlns:a16="http://schemas.microsoft.com/office/drawing/2014/main" id="{9CD7D9CA-A82F-4D21-8E09-6F5B089D6C33}"/>
              </a:ext>
            </a:extLst>
          </p:cNvPr>
          <p:cNvGrpSpPr/>
          <p:nvPr/>
        </p:nvGrpSpPr>
        <p:grpSpPr>
          <a:xfrm>
            <a:off x="6175065" y="2124902"/>
            <a:ext cx="2728415" cy="3916393"/>
            <a:chOff x="6175065" y="2566336"/>
            <a:chExt cx="2728415" cy="3916393"/>
          </a:xfrm>
        </p:grpSpPr>
        <p:sp>
          <p:nvSpPr>
            <p:cNvPr id="24" name="Rectangle 23">
              <a:extLst>
                <a:ext uri="{FF2B5EF4-FFF2-40B4-BE49-F238E27FC236}">
                  <a16:creationId xmlns:a16="http://schemas.microsoft.com/office/drawing/2014/main" id="{7DA84538-23D4-4718-BEED-944F945681E6}"/>
                </a:ext>
              </a:extLst>
            </p:cNvPr>
            <p:cNvSpPr/>
            <p:nvPr/>
          </p:nvSpPr>
          <p:spPr bwMode="auto">
            <a:xfrm>
              <a:off x="6175065" y="2566336"/>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B548921-529A-429A-B339-48DF1329481B}"/>
                </a:ext>
              </a:extLst>
            </p:cNvPr>
            <p:cNvSpPr txBox="1">
              <a:spLocks/>
            </p:cNvSpPr>
            <p:nvPr/>
          </p:nvSpPr>
          <p:spPr>
            <a:xfrm>
              <a:off x="6177042" y="2758318"/>
              <a:ext cx="272643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effectLst/>
                  <a:uLnTx/>
                  <a:uFillTx/>
                  <a:latin typeface="Segoe UI Semibold"/>
                  <a:ea typeface="+mn-ea"/>
                  <a:cs typeface="Segoe UI" pitchFamily="34" charset="0"/>
                </a:rPr>
                <a:t>CPU</a:t>
              </a:r>
            </a:p>
          </p:txBody>
        </p:sp>
        <p:sp>
          <p:nvSpPr>
            <p:cNvPr id="20" name="TextBox 19">
              <a:extLst>
                <a:ext uri="{FF2B5EF4-FFF2-40B4-BE49-F238E27FC236}">
                  <a16:creationId xmlns:a16="http://schemas.microsoft.com/office/drawing/2014/main" id="{51862F1E-D6AC-4FF2-9B15-7F34F10ADF84}"/>
                </a:ext>
              </a:extLst>
            </p:cNvPr>
            <p:cNvSpPr txBox="1"/>
            <p:nvPr/>
          </p:nvSpPr>
          <p:spPr>
            <a:xfrm>
              <a:off x="6325299" y="3564869"/>
              <a:ext cx="257818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"Utilization"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9" name="Group 28">
            <a:extLst>
              <a:ext uri="{FF2B5EF4-FFF2-40B4-BE49-F238E27FC236}">
                <a16:creationId xmlns:a16="http://schemas.microsoft.com/office/drawing/2014/main" id="{21FB086E-92C7-4A2E-AA4F-8D99DA004149}"/>
              </a:ext>
            </a:extLst>
          </p:cNvPr>
          <p:cNvGrpSpPr/>
          <p:nvPr/>
        </p:nvGrpSpPr>
        <p:grpSpPr>
          <a:xfrm>
            <a:off x="9012916" y="2132218"/>
            <a:ext cx="2728414" cy="3916393"/>
            <a:chOff x="9012916" y="2573652"/>
            <a:chExt cx="2728414" cy="3916393"/>
          </a:xfrm>
        </p:grpSpPr>
        <p:sp>
          <p:nvSpPr>
            <p:cNvPr id="25" name="Rectangle 24">
              <a:extLst>
                <a:ext uri="{FF2B5EF4-FFF2-40B4-BE49-F238E27FC236}">
                  <a16:creationId xmlns:a16="http://schemas.microsoft.com/office/drawing/2014/main" id="{465F2568-D24F-494B-A121-81F0B6CE69D7}"/>
                </a:ext>
              </a:extLst>
            </p:cNvPr>
            <p:cNvSpPr/>
            <p:nvPr/>
          </p:nvSpPr>
          <p:spPr bwMode="auto">
            <a:xfrm>
              <a:off x="9012916" y="2573652"/>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D93A79E-CE29-46F6-B70B-956D356296D4}"/>
                </a:ext>
              </a:extLst>
            </p:cNvPr>
            <p:cNvSpPr txBox="1">
              <a:spLocks/>
            </p:cNvSpPr>
            <p:nvPr/>
          </p:nvSpPr>
          <p:spPr>
            <a:xfrm>
              <a:off x="9012916" y="2758318"/>
              <a:ext cx="27233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effectLst/>
                  <a:uLnTx/>
                  <a:uFillTx/>
                  <a:latin typeface="Segoe UI Semibold"/>
                  <a:ea typeface="+mn-ea"/>
                  <a:cs typeface="Segoe UI" pitchFamily="34" charset="0"/>
                </a:rPr>
                <a:t>Memory</a:t>
              </a:r>
            </a:p>
          </p:txBody>
        </p:sp>
        <p:sp>
          <p:nvSpPr>
            <p:cNvPr id="21" name="TextBox 20">
              <a:extLst>
                <a:ext uri="{FF2B5EF4-FFF2-40B4-BE49-F238E27FC236}">
                  <a16:creationId xmlns:a16="http://schemas.microsoft.com/office/drawing/2014/main" id="{5102AFAC-12FB-4061-93A6-175D4C97D383}"/>
                </a:ext>
              </a:extLst>
            </p:cNvPr>
            <p:cNvSpPr txBox="1"/>
            <p:nvPr/>
          </p:nvSpPr>
          <p:spPr>
            <a:xfrm>
              <a:off x="9135611" y="3562352"/>
              <a:ext cx="260066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"memory"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AverageValue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"512"</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32" name="Group 31">
            <a:extLst>
              <a:ext uri="{FF2B5EF4-FFF2-40B4-BE49-F238E27FC236}">
                <a16:creationId xmlns:a16="http://schemas.microsoft.com/office/drawing/2014/main" id="{7B6DF495-97D9-4C34-A2A5-381D203D43CE}"/>
              </a:ext>
            </a:extLst>
          </p:cNvPr>
          <p:cNvGrpSpPr/>
          <p:nvPr/>
        </p:nvGrpSpPr>
        <p:grpSpPr>
          <a:xfrm>
            <a:off x="3337214" y="2124903"/>
            <a:ext cx="2728414" cy="3916393"/>
            <a:chOff x="3337214" y="2566337"/>
            <a:chExt cx="2728414" cy="3916393"/>
          </a:xfrm>
        </p:grpSpPr>
        <p:grpSp>
          <p:nvGrpSpPr>
            <p:cNvPr id="27" name="Group 26">
              <a:extLst>
                <a:ext uri="{FF2B5EF4-FFF2-40B4-BE49-F238E27FC236}">
                  <a16:creationId xmlns:a16="http://schemas.microsoft.com/office/drawing/2014/main" id="{B52EBC21-7AB5-49B4-8332-4BC6F19BB330}"/>
                </a:ext>
              </a:extLst>
            </p:cNvPr>
            <p:cNvGrpSpPr/>
            <p:nvPr/>
          </p:nvGrpSpPr>
          <p:grpSpPr>
            <a:xfrm>
              <a:off x="3337214" y="2566337"/>
              <a:ext cx="2728414" cy="3916393"/>
              <a:chOff x="3337214" y="2566337"/>
              <a:chExt cx="2728414" cy="3916393"/>
            </a:xfrm>
          </p:grpSpPr>
          <p:sp>
            <p:nvSpPr>
              <p:cNvPr id="23" name="Rectangle 22">
                <a:extLst>
                  <a:ext uri="{FF2B5EF4-FFF2-40B4-BE49-F238E27FC236}">
                    <a16:creationId xmlns:a16="http://schemas.microsoft.com/office/drawing/2014/main" id="{8C32BB66-A3D3-45EF-B1B2-E928061F7DAB}"/>
                  </a:ext>
                </a:extLst>
              </p:cNvPr>
              <p:cNvSpPr/>
              <p:nvPr/>
            </p:nvSpPr>
            <p:spPr bwMode="auto">
              <a:xfrm>
                <a:off x="3337214" y="2566337"/>
                <a:ext cx="2728414" cy="39163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C6888207-9EDC-4BCA-80C8-9E3236F5E86D}"/>
                  </a:ext>
                </a:extLst>
              </p:cNvPr>
              <p:cNvSpPr txBox="1">
                <a:spLocks/>
              </p:cNvSpPr>
              <p:nvPr/>
            </p:nvSpPr>
            <p:spPr>
              <a:xfrm>
                <a:off x="3361357" y="2758318"/>
                <a:ext cx="270427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effectLst/>
                    <a:uLnTx/>
                    <a:uFillTx/>
                    <a:latin typeface="Segoe UI Semibold"/>
                    <a:ea typeface="+mn-ea"/>
                    <a:cs typeface="Segoe UI" pitchFamily="34" charset="0"/>
                  </a:rPr>
                  <a:t>Event-driven</a:t>
                </a:r>
              </a:p>
            </p:txBody>
          </p:sp>
        </p:grpSp>
        <p:sp>
          <p:nvSpPr>
            <p:cNvPr id="30" name="TextBox 29">
              <a:extLst>
                <a:ext uri="{FF2B5EF4-FFF2-40B4-BE49-F238E27FC236}">
                  <a16:creationId xmlns:a16="http://schemas.microsoft.com/office/drawing/2014/main" id="{540C973A-95E1-4A14-88F0-151767200CCE}"/>
                </a:ext>
              </a:extLst>
            </p:cNvPr>
            <p:cNvSpPr txBox="1"/>
            <p:nvPr/>
          </p:nvSpPr>
          <p:spPr>
            <a:xfrm>
              <a:off x="3514987" y="3563298"/>
              <a:ext cx="2357307" cy="249299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artemis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kafka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aws-cloudwatch</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-kinesis-stream,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sqs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-queue, azure-blob,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eventhub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servicebus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azure-queue,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cron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external,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gcp-pubsub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huawei-cloudeye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ibmmq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influxdb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mongodb</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mssql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mysql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postgresql</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-streams, selenium-grid, solace-event-queue, ..</a:t>
              </a:r>
            </a:p>
          </p:txBody>
        </p:sp>
      </p:grpSp>
      <p:sp>
        <p:nvSpPr>
          <p:cNvPr id="33" name="Rectangle 32">
            <a:extLst>
              <a:ext uri="{FF2B5EF4-FFF2-40B4-BE49-F238E27FC236}">
                <a16:creationId xmlns:a16="http://schemas.microsoft.com/office/drawing/2014/main" id="{016714A6-DA44-4EBC-A9F2-69EDF8A6E927}"/>
              </a:ext>
            </a:extLst>
          </p:cNvPr>
          <p:cNvSpPr/>
          <p:nvPr/>
        </p:nvSpPr>
        <p:spPr bwMode="auto">
          <a:xfrm>
            <a:off x="491410" y="6171722"/>
            <a:ext cx="5574218" cy="3693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 for scale to zero and specifying minimum/maximum replicas</a:t>
            </a:r>
          </a:p>
        </p:txBody>
      </p:sp>
      <p:sp>
        <p:nvSpPr>
          <p:cNvPr id="36" name="Rectangle 35">
            <a:extLst>
              <a:ext uri="{FF2B5EF4-FFF2-40B4-BE49-F238E27FC236}">
                <a16:creationId xmlns:a16="http://schemas.microsoft.com/office/drawing/2014/main" id="{8325616E-2122-4193-B9DE-F0185128AF2B}"/>
              </a:ext>
            </a:extLst>
          </p:cNvPr>
          <p:cNvSpPr/>
          <p:nvPr/>
        </p:nvSpPr>
        <p:spPr bwMode="auto">
          <a:xfrm>
            <a:off x="6175065" y="6171722"/>
            <a:ext cx="5574218" cy="36933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Support for specifying minimum/maximum replicas</a:t>
            </a:r>
          </a:p>
        </p:txBody>
      </p:sp>
      <p:grpSp>
        <p:nvGrpSpPr>
          <p:cNvPr id="37" name="Group 36" descr="KEDA logo">
            <a:extLst>
              <a:ext uri="{FF2B5EF4-FFF2-40B4-BE49-F238E27FC236}">
                <a16:creationId xmlns:a16="http://schemas.microsoft.com/office/drawing/2014/main" id="{F0C53ADC-6A75-4851-86D7-F97B54E6B5A6}"/>
              </a:ext>
            </a:extLst>
          </p:cNvPr>
          <p:cNvGrpSpPr/>
          <p:nvPr/>
        </p:nvGrpSpPr>
        <p:grpSpPr>
          <a:xfrm>
            <a:off x="6548597" y="741385"/>
            <a:ext cx="1995026" cy="937142"/>
            <a:chOff x="2131756" y="2861720"/>
            <a:chExt cx="870845" cy="409070"/>
          </a:xfrm>
        </p:grpSpPr>
        <p:pic>
          <p:nvPicPr>
            <p:cNvPr id="38" name="Picture 37" descr="logo">
              <a:extLst>
                <a:ext uri="{FF2B5EF4-FFF2-40B4-BE49-F238E27FC236}">
                  <a16:creationId xmlns:a16="http://schemas.microsoft.com/office/drawing/2014/main" id="{8725EAE5-C2BC-4FDA-8BCB-D9CA75267417}"/>
                </a:ext>
              </a:extLst>
            </p:cNvPr>
            <p:cNvPicPr>
              <a:picLocks noChangeAspect="1"/>
            </p:cNvPicPr>
            <p:nvPr/>
          </p:nvPicPr>
          <p:blipFill>
            <a:blip r:embed="rId3"/>
            <a:stretch>
              <a:fillRect/>
            </a:stretch>
          </p:blipFill>
          <p:spPr>
            <a:xfrm>
              <a:off x="2131756" y="2861720"/>
              <a:ext cx="257993" cy="409070"/>
            </a:xfrm>
            <a:prstGeom prst="rect">
              <a:avLst/>
            </a:prstGeom>
            <a:effectLst/>
          </p:spPr>
        </p:pic>
        <p:sp>
          <p:nvSpPr>
            <p:cNvPr id="39" name="Title 1">
              <a:extLst>
                <a:ext uri="{FF2B5EF4-FFF2-40B4-BE49-F238E27FC236}">
                  <a16:creationId xmlns:a16="http://schemas.microsoft.com/office/drawing/2014/main" id="{A8788697-DC63-47D4-B0EF-7484E459633B}"/>
                </a:ext>
              </a:extLst>
            </p:cNvPr>
            <p:cNvSpPr txBox="1">
              <a:spLocks/>
            </p:cNvSpPr>
            <p:nvPr/>
          </p:nvSpPr>
          <p:spPr>
            <a:xfrm>
              <a:off x="2433315" y="2960137"/>
              <a:ext cx="569286" cy="209581"/>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sp>
        <p:nvSpPr>
          <p:cNvPr id="40" name="Rectangle 9">
            <a:extLst>
              <a:ext uri="{FF2B5EF4-FFF2-40B4-BE49-F238E27FC236}">
                <a16:creationId xmlns:a16="http://schemas.microsoft.com/office/drawing/2014/main" id="{C15AB6F8-6FC9-4D2E-8A3F-36E56619D9DC}"/>
              </a:ext>
              <a:ext uri="{C183D7F6-B498-43B3-948B-1728B52AA6E4}">
                <adec:decorative xmlns:adec="http://schemas.microsoft.com/office/drawing/2017/decorative" val="1"/>
              </a:ext>
            </a:extLst>
          </p:cNvPr>
          <p:cNvSpPr/>
          <p:nvPr/>
        </p:nvSpPr>
        <p:spPr bwMode="auto">
          <a:xfrm>
            <a:off x="3355949" y="1794938"/>
            <a:ext cx="8380322" cy="2616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34084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34342-5393-4B40-AB63-FA7D1A3E632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1C8AE20-6D94-B747-9016-782F651EEA2A}"/>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5DD9CB85-864E-1C4E-8230-BDCDB43E31B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909352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2">
            <a:alpha val="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C02BFF-9661-674A-96EF-7AD3BBFF661E}"/>
              </a:ext>
            </a:extLst>
          </p:cNvPr>
          <p:cNvSpPr txBox="1"/>
          <p:nvPr/>
        </p:nvSpPr>
        <p:spPr>
          <a:xfrm>
            <a:off x="0" y="3152001"/>
            <a:ext cx="12192000" cy="553998"/>
          </a:xfrm>
          <a:prstGeom prst="rect">
            <a:avLst/>
          </a:prstGeom>
          <a:noFill/>
        </p:spPr>
        <p:txBody>
          <a:bodyPr wrap="square" lIns="0" tIns="0" rIns="0" bIns="0" rtlCol="0">
            <a:spAutoFit/>
          </a:bodyPr>
          <a:lstStyle/>
          <a:p>
            <a:pPr algn="ctr"/>
            <a:r>
              <a:rPr lang="en-US" sz="3600">
                <a:solidFill>
                  <a:schemeClr val="bg1"/>
                </a:solidFill>
              </a:rPr>
              <a:t>Demo</a:t>
            </a:r>
          </a:p>
        </p:txBody>
      </p:sp>
    </p:spTree>
    <p:extLst>
      <p:ext uri="{BB962C8B-B14F-4D97-AF65-F5344CB8AC3E}">
        <p14:creationId xmlns:p14="http://schemas.microsoft.com/office/powerpoint/2010/main" val="24964832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56C587A-3B0F-E548-843D-F16F9F26EEB4}"/>
              </a:ext>
            </a:extLst>
          </p:cNvPr>
          <p:cNvGrpSpPr/>
          <p:nvPr/>
        </p:nvGrpSpPr>
        <p:grpSpPr>
          <a:xfrm>
            <a:off x="1397688" y="2853408"/>
            <a:ext cx="1163947" cy="1163947"/>
            <a:chOff x="967112" y="1065879"/>
            <a:chExt cx="1737360" cy="1737360"/>
          </a:xfrm>
        </p:grpSpPr>
        <p:sp>
          <p:nvSpPr>
            <p:cNvPr id="13" name="Rounded Rectangle 5">
              <a:extLst>
                <a:ext uri="{FF2B5EF4-FFF2-40B4-BE49-F238E27FC236}">
                  <a16:creationId xmlns:a16="http://schemas.microsoft.com/office/drawing/2014/main" id="{0C043F9A-F236-B048-A5C2-CFFF45444413}"/>
                </a:ext>
              </a:extLst>
            </p:cNvPr>
            <p:cNvSpPr/>
            <p:nvPr/>
          </p:nvSpPr>
          <p:spPr bwMode="auto">
            <a:xfrm>
              <a:off x="967112" y="1065879"/>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4" name="app development" descr="application development">
              <a:extLst>
                <a:ext uri="{FF2B5EF4-FFF2-40B4-BE49-F238E27FC236}">
                  <a16:creationId xmlns:a16="http://schemas.microsoft.com/office/drawing/2014/main" id="{650493FD-E55A-F346-8418-DCD1750D33B1}"/>
                </a:ext>
              </a:extLst>
            </p:cNvPr>
            <p:cNvGrpSpPr/>
            <p:nvPr/>
          </p:nvGrpSpPr>
          <p:grpSpPr>
            <a:xfrm>
              <a:off x="1394857" y="1443645"/>
              <a:ext cx="881884" cy="531778"/>
              <a:chOff x="1619314" y="4920550"/>
              <a:chExt cx="500421" cy="301755"/>
            </a:xfrm>
          </p:grpSpPr>
          <p:sp>
            <p:nvSpPr>
              <p:cNvPr id="15" name="Freeform: Shape 86">
                <a:extLst>
                  <a:ext uri="{FF2B5EF4-FFF2-40B4-BE49-F238E27FC236}">
                    <a16:creationId xmlns:a16="http://schemas.microsoft.com/office/drawing/2014/main" id="{F83E4876-D1E3-E841-84C1-3D621190900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6" name="Freeform: Shape 87">
                <a:extLst>
                  <a:ext uri="{FF2B5EF4-FFF2-40B4-BE49-F238E27FC236}">
                    <a16:creationId xmlns:a16="http://schemas.microsoft.com/office/drawing/2014/main" id="{D20522F5-C829-674C-BA05-B9C95852F82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7" name="Freeform: Shape 88">
                <a:extLst>
                  <a:ext uri="{FF2B5EF4-FFF2-40B4-BE49-F238E27FC236}">
                    <a16:creationId xmlns:a16="http://schemas.microsoft.com/office/drawing/2014/main" id="{5C6039EE-A6C5-0642-860A-7D3D2DE11B14}"/>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8" name="Freeform: Shape 89">
                <a:extLst>
                  <a:ext uri="{FF2B5EF4-FFF2-40B4-BE49-F238E27FC236}">
                    <a16:creationId xmlns:a16="http://schemas.microsoft.com/office/drawing/2014/main" id="{0AEDF40F-5320-004B-B34F-770152756A79}"/>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grpSp>
        <p:nvGrpSpPr>
          <p:cNvPr id="19" name="Group 18">
            <a:extLst>
              <a:ext uri="{FF2B5EF4-FFF2-40B4-BE49-F238E27FC236}">
                <a16:creationId xmlns:a16="http://schemas.microsoft.com/office/drawing/2014/main" id="{D7EB13B2-A794-1147-B67E-B826FE257BA0}"/>
              </a:ext>
            </a:extLst>
          </p:cNvPr>
          <p:cNvGrpSpPr/>
          <p:nvPr/>
        </p:nvGrpSpPr>
        <p:grpSpPr>
          <a:xfrm>
            <a:off x="3048880" y="3052981"/>
            <a:ext cx="581443" cy="767073"/>
            <a:chOff x="7762342" y="135561"/>
            <a:chExt cx="1316922" cy="1737360"/>
          </a:xfrm>
        </p:grpSpPr>
        <p:sp>
          <p:nvSpPr>
            <p:cNvPr id="20" name="Rounded Rectangle 5">
              <a:extLst>
                <a:ext uri="{FF2B5EF4-FFF2-40B4-BE49-F238E27FC236}">
                  <a16:creationId xmlns:a16="http://schemas.microsoft.com/office/drawing/2014/main" id="{2098460C-24C4-344A-9AFD-E94E00482954}"/>
                </a:ext>
              </a:extLst>
            </p:cNvPr>
            <p:cNvSpPr/>
            <p:nvPr/>
          </p:nvSpPr>
          <p:spPr bwMode="auto">
            <a:xfrm>
              <a:off x="7762342" y="135561"/>
              <a:ext cx="1316922" cy="1737360"/>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21" name="Graphic 20">
              <a:extLst>
                <a:ext uri="{FF2B5EF4-FFF2-40B4-BE49-F238E27FC236}">
                  <a16:creationId xmlns:a16="http://schemas.microsoft.com/office/drawing/2014/main" id="{9B212427-E707-1541-A948-333BB0970D4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48521" y="592089"/>
              <a:ext cx="968498" cy="754245"/>
            </a:xfrm>
            <a:prstGeom prst="rect">
              <a:avLst/>
            </a:prstGeom>
          </p:spPr>
        </p:pic>
      </p:grpSp>
      <p:sp>
        <p:nvSpPr>
          <p:cNvPr id="23" name="TextBox 22">
            <a:extLst>
              <a:ext uri="{FF2B5EF4-FFF2-40B4-BE49-F238E27FC236}">
                <a16:creationId xmlns:a16="http://schemas.microsoft.com/office/drawing/2014/main" id="{FD90D88D-0206-1A4E-86B8-F67DF3A56DB6}"/>
              </a:ext>
            </a:extLst>
          </p:cNvPr>
          <p:cNvSpPr txBox="1"/>
          <p:nvPr/>
        </p:nvSpPr>
        <p:spPr>
          <a:xfrm>
            <a:off x="1397687" y="3581164"/>
            <a:ext cx="1183389" cy="261610"/>
          </a:xfrm>
          <a:prstGeom prst="rect">
            <a:avLst/>
          </a:prstGeom>
          <a:noFill/>
        </p:spPr>
        <p:txBody>
          <a:bodyPr wrap="square" rtlCol="0">
            <a:spAutoFit/>
          </a:bodyPr>
          <a:lstStyle/>
          <a:p>
            <a:pPr algn="ctr"/>
            <a:r>
              <a:rPr lang="en-US" sz="1100"/>
              <a:t>Twitter Provider</a:t>
            </a:r>
          </a:p>
        </p:txBody>
      </p:sp>
      <p:grpSp>
        <p:nvGrpSpPr>
          <p:cNvPr id="33" name="Group 32">
            <a:extLst>
              <a:ext uri="{FF2B5EF4-FFF2-40B4-BE49-F238E27FC236}">
                <a16:creationId xmlns:a16="http://schemas.microsoft.com/office/drawing/2014/main" id="{21AD72E7-F30C-7C42-88F5-083C1E3850B1}"/>
              </a:ext>
            </a:extLst>
          </p:cNvPr>
          <p:cNvGrpSpPr/>
          <p:nvPr/>
        </p:nvGrpSpPr>
        <p:grpSpPr>
          <a:xfrm>
            <a:off x="6448824" y="2853544"/>
            <a:ext cx="1163947" cy="1163947"/>
            <a:chOff x="967112" y="1065879"/>
            <a:chExt cx="1737360" cy="1737360"/>
          </a:xfrm>
        </p:grpSpPr>
        <p:sp>
          <p:nvSpPr>
            <p:cNvPr id="34" name="Rounded Rectangle 5">
              <a:extLst>
                <a:ext uri="{FF2B5EF4-FFF2-40B4-BE49-F238E27FC236}">
                  <a16:creationId xmlns:a16="http://schemas.microsoft.com/office/drawing/2014/main" id="{12F79CE9-41B8-3040-AA68-9C13D4D8787F}"/>
                </a:ext>
              </a:extLst>
            </p:cNvPr>
            <p:cNvSpPr/>
            <p:nvPr/>
          </p:nvSpPr>
          <p:spPr bwMode="auto">
            <a:xfrm>
              <a:off x="967112" y="1065879"/>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35" name="app development" descr="application development">
              <a:extLst>
                <a:ext uri="{FF2B5EF4-FFF2-40B4-BE49-F238E27FC236}">
                  <a16:creationId xmlns:a16="http://schemas.microsoft.com/office/drawing/2014/main" id="{4D958343-77D3-0143-97A7-63C597CBBC8B}"/>
                </a:ext>
              </a:extLst>
            </p:cNvPr>
            <p:cNvGrpSpPr/>
            <p:nvPr/>
          </p:nvGrpSpPr>
          <p:grpSpPr>
            <a:xfrm>
              <a:off x="1394857" y="1443645"/>
              <a:ext cx="881884" cy="531778"/>
              <a:chOff x="1619314" y="4920550"/>
              <a:chExt cx="500421" cy="301755"/>
            </a:xfrm>
          </p:grpSpPr>
          <p:sp>
            <p:nvSpPr>
              <p:cNvPr id="36" name="Freeform: Shape 86">
                <a:extLst>
                  <a:ext uri="{FF2B5EF4-FFF2-40B4-BE49-F238E27FC236}">
                    <a16:creationId xmlns:a16="http://schemas.microsoft.com/office/drawing/2014/main" id="{52B69FD3-8777-5640-8D60-54DD4E5AC6B9}"/>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37" name="Freeform: Shape 87">
                <a:extLst>
                  <a:ext uri="{FF2B5EF4-FFF2-40B4-BE49-F238E27FC236}">
                    <a16:creationId xmlns:a16="http://schemas.microsoft.com/office/drawing/2014/main" id="{DED69E60-4BA0-E947-A769-E5421D2B909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38" name="Freeform: Shape 88">
                <a:extLst>
                  <a:ext uri="{FF2B5EF4-FFF2-40B4-BE49-F238E27FC236}">
                    <a16:creationId xmlns:a16="http://schemas.microsoft.com/office/drawing/2014/main" id="{B09CD05C-E7F3-194C-B3FF-2C3E8FF141AB}"/>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39" name="Freeform: Shape 89">
                <a:extLst>
                  <a:ext uri="{FF2B5EF4-FFF2-40B4-BE49-F238E27FC236}">
                    <a16:creationId xmlns:a16="http://schemas.microsoft.com/office/drawing/2014/main" id="{7F7FA60D-3505-074C-8EAE-6F392AB35AC9}"/>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grpSp>
        <p:nvGrpSpPr>
          <p:cNvPr id="40" name="Group 39">
            <a:extLst>
              <a:ext uri="{FF2B5EF4-FFF2-40B4-BE49-F238E27FC236}">
                <a16:creationId xmlns:a16="http://schemas.microsoft.com/office/drawing/2014/main" id="{E96E6BCF-3649-A448-AF89-D8CDB7ED026C}"/>
              </a:ext>
            </a:extLst>
          </p:cNvPr>
          <p:cNvGrpSpPr/>
          <p:nvPr/>
        </p:nvGrpSpPr>
        <p:grpSpPr>
          <a:xfrm>
            <a:off x="5396561" y="3053117"/>
            <a:ext cx="581443" cy="767073"/>
            <a:chOff x="7762342" y="135561"/>
            <a:chExt cx="1316922" cy="1737360"/>
          </a:xfrm>
        </p:grpSpPr>
        <p:sp>
          <p:nvSpPr>
            <p:cNvPr id="41" name="Rounded Rectangle 5">
              <a:extLst>
                <a:ext uri="{FF2B5EF4-FFF2-40B4-BE49-F238E27FC236}">
                  <a16:creationId xmlns:a16="http://schemas.microsoft.com/office/drawing/2014/main" id="{144FF139-3FF5-194F-A67B-F2DB0D2F235E}"/>
                </a:ext>
              </a:extLst>
            </p:cNvPr>
            <p:cNvSpPr/>
            <p:nvPr/>
          </p:nvSpPr>
          <p:spPr bwMode="auto">
            <a:xfrm>
              <a:off x="7762342" y="135561"/>
              <a:ext cx="1316922" cy="1737360"/>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42" name="Graphic 41">
              <a:extLst>
                <a:ext uri="{FF2B5EF4-FFF2-40B4-BE49-F238E27FC236}">
                  <a16:creationId xmlns:a16="http://schemas.microsoft.com/office/drawing/2014/main" id="{C13DE465-A1CA-A449-87D8-C1B52CD1294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48521" y="592089"/>
              <a:ext cx="968498" cy="754245"/>
            </a:xfrm>
            <a:prstGeom prst="rect">
              <a:avLst/>
            </a:prstGeom>
          </p:spPr>
        </p:pic>
      </p:grpSp>
      <p:sp>
        <p:nvSpPr>
          <p:cNvPr id="43" name="TextBox 42">
            <a:extLst>
              <a:ext uri="{FF2B5EF4-FFF2-40B4-BE49-F238E27FC236}">
                <a16:creationId xmlns:a16="http://schemas.microsoft.com/office/drawing/2014/main" id="{886F950A-D5A8-234F-8DD8-0B2C761758D5}"/>
              </a:ext>
            </a:extLst>
          </p:cNvPr>
          <p:cNvSpPr txBox="1"/>
          <p:nvPr/>
        </p:nvSpPr>
        <p:spPr>
          <a:xfrm>
            <a:off x="6453348" y="3520346"/>
            <a:ext cx="1183389" cy="430887"/>
          </a:xfrm>
          <a:prstGeom prst="rect">
            <a:avLst/>
          </a:prstGeom>
          <a:noFill/>
        </p:spPr>
        <p:txBody>
          <a:bodyPr wrap="square" rtlCol="0">
            <a:spAutoFit/>
          </a:bodyPr>
          <a:lstStyle/>
          <a:p>
            <a:pPr algn="ctr"/>
            <a:r>
              <a:rPr lang="en-US" sz="1100"/>
              <a:t>Sentiment Processor</a:t>
            </a:r>
          </a:p>
        </p:txBody>
      </p:sp>
      <p:cxnSp>
        <p:nvCxnSpPr>
          <p:cNvPr id="58" name="Straight Arrow Connector 57">
            <a:extLst>
              <a:ext uri="{FF2B5EF4-FFF2-40B4-BE49-F238E27FC236}">
                <a16:creationId xmlns:a16="http://schemas.microsoft.com/office/drawing/2014/main" id="{8A33614F-56B2-EE40-A321-49DD5DAD53C5}"/>
              </a:ext>
            </a:extLst>
          </p:cNvPr>
          <p:cNvCxnSpPr>
            <a:cxnSpLocks/>
            <a:stCxn id="13" idx="3"/>
            <a:endCxn id="20" idx="1"/>
          </p:cNvCxnSpPr>
          <p:nvPr/>
        </p:nvCxnSpPr>
        <p:spPr>
          <a:xfrm>
            <a:off x="2561635" y="3435382"/>
            <a:ext cx="487245" cy="113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37D40C1-823C-1346-9C8C-3DBFC086FDB5}"/>
              </a:ext>
            </a:extLst>
          </p:cNvPr>
          <p:cNvCxnSpPr>
            <a:cxnSpLocks/>
            <a:stCxn id="20" idx="3"/>
            <a:endCxn id="41" idx="1"/>
          </p:cNvCxnSpPr>
          <p:nvPr/>
        </p:nvCxnSpPr>
        <p:spPr>
          <a:xfrm>
            <a:off x="3630323" y="3436518"/>
            <a:ext cx="1766238" cy="13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1CB1507-971B-A243-B917-DB9F56EB0CAF}"/>
              </a:ext>
            </a:extLst>
          </p:cNvPr>
          <p:cNvCxnSpPr>
            <a:cxnSpLocks/>
            <a:stCxn id="41" idx="3"/>
            <a:endCxn id="34" idx="1"/>
          </p:cNvCxnSpPr>
          <p:nvPr/>
        </p:nvCxnSpPr>
        <p:spPr>
          <a:xfrm flipV="1">
            <a:off x="5978004" y="3435518"/>
            <a:ext cx="470820" cy="113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45492B2-0FF3-D24C-8287-70274317F0E9}"/>
              </a:ext>
            </a:extLst>
          </p:cNvPr>
          <p:cNvSpPr txBox="1"/>
          <p:nvPr/>
        </p:nvSpPr>
        <p:spPr>
          <a:xfrm>
            <a:off x="2961525" y="1144529"/>
            <a:ext cx="756152" cy="507831"/>
          </a:xfrm>
          <a:prstGeom prst="rect">
            <a:avLst/>
          </a:prstGeom>
          <a:noFill/>
        </p:spPr>
        <p:txBody>
          <a:bodyPr wrap="square" rtlCol="0">
            <a:spAutoFit/>
          </a:bodyPr>
          <a:lstStyle/>
          <a:p>
            <a:pPr algn="ctr"/>
            <a:r>
              <a:rPr lang="en-US" sz="900">
                <a:solidFill>
                  <a:srgbClr val="0078D7"/>
                </a:solidFill>
              </a:rPr>
              <a:t>Twitter Binding Component</a:t>
            </a:r>
          </a:p>
        </p:txBody>
      </p:sp>
      <p:cxnSp>
        <p:nvCxnSpPr>
          <p:cNvPr id="79" name="Straight Arrow Connector 78">
            <a:extLst>
              <a:ext uri="{FF2B5EF4-FFF2-40B4-BE49-F238E27FC236}">
                <a16:creationId xmlns:a16="http://schemas.microsoft.com/office/drawing/2014/main" id="{A0843A2D-8A77-2844-87D9-E4E6D10581B6}"/>
              </a:ext>
            </a:extLst>
          </p:cNvPr>
          <p:cNvCxnSpPr>
            <a:cxnSpLocks/>
            <a:stCxn id="73" idx="2"/>
            <a:endCxn id="20" idx="0"/>
          </p:cNvCxnSpPr>
          <p:nvPr/>
        </p:nvCxnSpPr>
        <p:spPr>
          <a:xfrm>
            <a:off x="3339601" y="1652360"/>
            <a:ext cx="1" cy="14006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E2870E5F-E216-4B47-9D68-750BEE138483}"/>
              </a:ext>
            </a:extLst>
          </p:cNvPr>
          <p:cNvGrpSpPr/>
          <p:nvPr/>
        </p:nvGrpSpPr>
        <p:grpSpPr>
          <a:xfrm>
            <a:off x="8562455" y="2853408"/>
            <a:ext cx="1163947" cy="1163947"/>
            <a:chOff x="967112" y="1065879"/>
            <a:chExt cx="1737360" cy="1737360"/>
          </a:xfrm>
        </p:grpSpPr>
        <p:sp>
          <p:nvSpPr>
            <p:cNvPr id="100" name="Rounded Rectangle 5">
              <a:extLst>
                <a:ext uri="{FF2B5EF4-FFF2-40B4-BE49-F238E27FC236}">
                  <a16:creationId xmlns:a16="http://schemas.microsoft.com/office/drawing/2014/main" id="{6AE21607-6DCB-D648-89A4-72B13F6B235E}"/>
                </a:ext>
              </a:extLst>
            </p:cNvPr>
            <p:cNvSpPr/>
            <p:nvPr/>
          </p:nvSpPr>
          <p:spPr bwMode="auto">
            <a:xfrm>
              <a:off x="967112" y="1065879"/>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01" name="app development" descr="application development">
              <a:extLst>
                <a:ext uri="{FF2B5EF4-FFF2-40B4-BE49-F238E27FC236}">
                  <a16:creationId xmlns:a16="http://schemas.microsoft.com/office/drawing/2014/main" id="{36FE924E-6BEB-F44A-9463-8EAA8A5F61FE}"/>
                </a:ext>
              </a:extLst>
            </p:cNvPr>
            <p:cNvGrpSpPr/>
            <p:nvPr/>
          </p:nvGrpSpPr>
          <p:grpSpPr>
            <a:xfrm>
              <a:off x="1394857" y="1443645"/>
              <a:ext cx="881884" cy="531778"/>
              <a:chOff x="1619314" y="4920550"/>
              <a:chExt cx="500421" cy="301755"/>
            </a:xfrm>
          </p:grpSpPr>
          <p:sp>
            <p:nvSpPr>
              <p:cNvPr id="102" name="Freeform: Shape 86">
                <a:extLst>
                  <a:ext uri="{FF2B5EF4-FFF2-40B4-BE49-F238E27FC236}">
                    <a16:creationId xmlns:a16="http://schemas.microsoft.com/office/drawing/2014/main" id="{14808C9A-2B7C-7C44-B18D-C2A4A588963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03" name="Freeform: Shape 87">
                <a:extLst>
                  <a:ext uri="{FF2B5EF4-FFF2-40B4-BE49-F238E27FC236}">
                    <a16:creationId xmlns:a16="http://schemas.microsoft.com/office/drawing/2014/main" id="{B06B23D7-887D-2040-85C0-AF65E7AC565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04" name="Freeform: Shape 88">
                <a:extLst>
                  <a:ext uri="{FF2B5EF4-FFF2-40B4-BE49-F238E27FC236}">
                    <a16:creationId xmlns:a16="http://schemas.microsoft.com/office/drawing/2014/main" id="{0D11D908-B663-B44B-9F04-74E914E86D2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05" name="Freeform: Shape 89">
                <a:extLst>
                  <a:ext uri="{FF2B5EF4-FFF2-40B4-BE49-F238E27FC236}">
                    <a16:creationId xmlns:a16="http://schemas.microsoft.com/office/drawing/2014/main" id="{F44958F3-DC34-DD42-AE69-4EFEF1CD918F}"/>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grpSp>
        <p:nvGrpSpPr>
          <p:cNvPr id="106" name="Group 105">
            <a:extLst>
              <a:ext uri="{FF2B5EF4-FFF2-40B4-BE49-F238E27FC236}">
                <a16:creationId xmlns:a16="http://schemas.microsoft.com/office/drawing/2014/main" id="{63909277-12A4-854E-8F34-55AC73880C12}"/>
              </a:ext>
            </a:extLst>
          </p:cNvPr>
          <p:cNvGrpSpPr/>
          <p:nvPr/>
        </p:nvGrpSpPr>
        <p:grpSpPr>
          <a:xfrm>
            <a:off x="10213647" y="3052981"/>
            <a:ext cx="581443" cy="767073"/>
            <a:chOff x="7762342" y="135561"/>
            <a:chExt cx="1316922" cy="1737360"/>
          </a:xfrm>
        </p:grpSpPr>
        <p:sp>
          <p:nvSpPr>
            <p:cNvPr id="107" name="Rounded Rectangle 5">
              <a:extLst>
                <a:ext uri="{FF2B5EF4-FFF2-40B4-BE49-F238E27FC236}">
                  <a16:creationId xmlns:a16="http://schemas.microsoft.com/office/drawing/2014/main" id="{1434E5FE-5D19-3D49-8CF0-AD641E8AA3BA}"/>
                </a:ext>
              </a:extLst>
            </p:cNvPr>
            <p:cNvSpPr/>
            <p:nvPr/>
          </p:nvSpPr>
          <p:spPr bwMode="auto">
            <a:xfrm>
              <a:off x="7762342" y="135561"/>
              <a:ext cx="1316922" cy="1737360"/>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108" name="Graphic 107">
              <a:extLst>
                <a:ext uri="{FF2B5EF4-FFF2-40B4-BE49-F238E27FC236}">
                  <a16:creationId xmlns:a16="http://schemas.microsoft.com/office/drawing/2014/main" id="{7AA93C6D-81D6-BA4B-8FE8-7AEEBA10E11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48521" y="592089"/>
              <a:ext cx="968498" cy="754245"/>
            </a:xfrm>
            <a:prstGeom prst="rect">
              <a:avLst/>
            </a:prstGeom>
          </p:spPr>
        </p:pic>
      </p:grpSp>
      <p:sp>
        <p:nvSpPr>
          <p:cNvPr id="109" name="TextBox 108">
            <a:extLst>
              <a:ext uri="{FF2B5EF4-FFF2-40B4-BE49-F238E27FC236}">
                <a16:creationId xmlns:a16="http://schemas.microsoft.com/office/drawing/2014/main" id="{D0B65AAB-0FE2-D44D-9D91-212544A6440C}"/>
              </a:ext>
            </a:extLst>
          </p:cNvPr>
          <p:cNvSpPr txBox="1"/>
          <p:nvPr/>
        </p:nvSpPr>
        <p:spPr>
          <a:xfrm>
            <a:off x="8562454" y="3581164"/>
            <a:ext cx="1183389" cy="261610"/>
          </a:xfrm>
          <a:prstGeom prst="rect">
            <a:avLst/>
          </a:prstGeom>
          <a:noFill/>
        </p:spPr>
        <p:txBody>
          <a:bodyPr wrap="square" rtlCol="0">
            <a:spAutoFit/>
          </a:bodyPr>
          <a:lstStyle/>
          <a:p>
            <a:pPr algn="ctr"/>
            <a:r>
              <a:rPr lang="en-US" sz="1100"/>
              <a:t>Tweet Viewer</a:t>
            </a:r>
          </a:p>
        </p:txBody>
      </p:sp>
      <p:cxnSp>
        <p:nvCxnSpPr>
          <p:cNvPr id="110" name="Straight Arrow Connector 109">
            <a:extLst>
              <a:ext uri="{FF2B5EF4-FFF2-40B4-BE49-F238E27FC236}">
                <a16:creationId xmlns:a16="http://schemas.microsoft.com/office/drawing/2014/main" id="{CF3B318C-89E1-7243-B38B-DE5A231AAE6F}"/>
              </a:ext>
            </a:extLst>
          </p:cNvPr>
          <p:cNvCxnSpPr>
            <a:stCxn id="100" idx="3"/>
            <a:endCxn id="107" idx="1"/>
          </p:cNvCxnSpPr>
          <p:nvPr/>
        </p:nvCxnSpPr>
        <p:spPr>
          <a:xfrm>
            <a:off x="9726402" y="3435382"/>
            <a:ext cx="487245" cy="113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134A4765-C24B-C946-B95E-BE8A24A6F790}"/>
              </a:ext>
            </a:extLst>
          </p:cNvPr>
          <p:cNvSpPr txBox="1"/>
          <p:nvPr/>
        </p:nvSpPr>
        <p:spPr>
          <a:xfrm>
            <a:off x="6023600" y="6016657"/>
            <a:ext cx="988352" cy="369332"/>
          </a:xfrm>
          <a:prstGeom prst="rect">
            <a:avLst/>
          </a:prstGeom>
          <a:noFill/>
        </p:spPr>
        <p:txBody>
          <a:bodyPr wrap="square" rtlCol="0">
            <a:spAutoFit/>
          </a:bodyPr>
          <a:lstStyle/>
          <a:p>
            <a:pPr algn="ctr"/>
            <a:r>
              <a:rPr lang="en-US" sz="900">
                <a:solidFill>
                  <a:srgbClr val="D12D17"/>
                </a:solidFill>
              </a:rPr>
              <a:t>PubSub</a:t>
            </a:r>
            <a:br>
              <a:rPr lang="en-US" sz="900">
                <a:solidFill>
                  <a:srgbClr val="D12D17"/>
                </a:solidFill>
              </a:rPr>
            </a:br>
            <a:r>
              <a:rPr lang="en-US" sz="900">
                <a:solidFill>
                  <a:srgbClr val="D12D17"/>
                </a:solidFill>
              </a:rPr>
              <a:t>Component</a:t>
            </a:r>
          </a:p>
        </p:txBody>
      </p:sp>
      <p:grpSp>
        <p:nvGrpSpPr>
          <p:cNvPr id="143" name="Group 142">
            <a:extLst>
              <a:ext uri="{FF2B5EF4-FFF2-40B4-BE49-F238E27FC236}">
                <a16:creationId xmlns:a16="http://schemas.microsoft.com/office/drawing/2014/main" id="{72B6B9B6-024D-144A-A136-321532EBB95A}"/>
              </a:ext>
            </a:extLst>
          </p:cNvPr>
          <p:cNvGrpSpPr/>
          <p:nvPr/>
        </p:nvGrpSpPr>
        <p:grpSpPr>
          <a:xfrm>
            <a:off x="6128426" y="5170769"/>
            <a:ext cx="778702" cy="778702"/>
            <a:chOff x="2582420" y="7762875"/>
            <a:chExt cx="1333500" cy="1333500"/>
          </a:xfrm>
        </p:grpSpPr>
        <p:sp>
          <p:nvSpPr>
            <p:cNvPr id="144" name="Oval 143">
              <a:extLst>
                <a:ext uri="{FF2B5EF4-FFF2-40B4-BE49-F238E27FC236}">
                  <a16:creationId xmlns:a16="http://schemas.microsoft.com/office/drawing/2014/main" id="{FD249560-2E32-F947-A406-575C260E022C}"/>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45" name="Picture 144">
              <a:extLst>
                <a:ext uri="{FF2B5EF4-FFF2-40B4-BE49-F238E27FC236}">
                  <a16:creationId xmlns:a16="http://schemas.microsoft.com/office/drawing/2014/main" id="{E970BB04-EC4C-7044-B6EA-A940BA5D6EE0}"/>
                </a:ext>
              </a:extLst>
            </p:cNvPr>
            <p:cNvPicPr>
              <a:picLocks noChangeAspect="1"/>
            </p:cNvPicPr>
            <p:nvPr/>
          </p:nvPicPr>
          <p:blipFill>
            <a:blip r:embed="rId4"/>
            <a:stretch>
              <a:fillRect/>
            </a:stretch>
          </p:blipFill>
          <p:spPr>
            <a:xfrm>
              <a:off x="2768290" y="8022206"/>
              <a:ext cx="961760" cy="814838"/>
            </a:xfrm>
            <a:prstGeom prst="rect">
              <a:avLst/>
            </a:prstGeom>
          </p:spPr>
        </p:pic>
      </p:grpSp>
      <p:grpSp>
        <p:nvGrpSpPr>
          <p:cNvPr id="2" name="Group 1">
            <a:extLst>
              <a:ext uri="{FF2B5EF4-FFF2-40B4-BE49-F238E27FC236}">
                <a16:creationId xmlns:a16="http://schemas.microsoft.com/office/drawing/2014/main" id="{2335BA73-7618-CB45-9005-1750785D3DB0}"/>
              </a:ext>
            </a:extLst>
          </p:cNvPr>
          <p:cNvGrpSpPr/>
          <p:nvPr/>
        </p:nvGrpSpPr>
        <p:grpSpPr>
          <a:xfrm>
            <a:off x="2964463" y="348602"/>
            <a:ext cx="778702" cy="778702"/>
            <a:chOff x="2964463" y="348602"/>
            <a:chExt cx="778702" cy="778702"/>
          </a:xfrm>
        </p:grpSpPr>
        <p:sp>
          <p:nvSpPr>
            <p:cNvPr id="149" name="Oval 148">
              <a:extLst>
                <a:ext uri="{FF2B5EF4-FFF2-40B4-BE49-F238E27FC236}">
                  <a16:creationId xmlns:a16="http://schemas.microsoft.com/office/drawing/2014/main" id="{3F59D4F5-1F8E-5D45-97B3-EB79FF019BEB}"/>
                </a:ext>
              </a:extLst>
            </p:cNvPr>
            <p:cNvSpPr/>
            <p:nvPr/>
          </p:nvSpPr>
          <p:spPr bwMode="auto">
            <a:xfrm>
              <a:off x="2964463" y="348602"/>
              <a:ext cx="778702" cy="778702"/>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51" name="Picture 150" descr="Logo&#10;&#10;Description automatically generated">
              <a:extLst>
                <a:ext uri="{FF2B5EF4-FFF2-40B4-BE49-F238E27FC236}">
                  <a16:creationId xmlns:a16="http://schemas.microsoft.com/office/drawing/2014/main" id="{ABEB7BCD-6BF8-694F-87DD-DC2D5C92880C}"/>
                </a:ext>
              </a:extLst>
            </p:cNvPr>
            <p:cNvPicPr>
              <a:picLocks noChangeAspect="1"/>
            </p:cNvPicPr>
            <p:nvPr/>
          </p:nvPicPr>
          <p:blipFill>
            <a:blip r:embed="rId5"/>
            <a:stretch>
              <a:fillRect/>
            </a:stretch>
          </p:blipFill>
          <p:spPr>
            <a:xfrm>
              <a:off x="3054201" y="438340"/>
              <a:ext cx="599226" cy="599226"/>
            </a:xfrm>
            <a:prstGeom prst="rect">
              <a:avLst/>
            </a:prstGeom>
          </p:spPr>
        </p:pic>
      </p:grpSp>
      <p:sp>
        <p:nvSpPr>
          <p:cNvPr id="158" name="Oval 157">
            <a:extLst>
              <a:ext uri="{FF2B5EF4-FFF2-40B4-BE49-F238E27FC236}">
                <a16:creationId xmlns:a16="http://schemas.microsoft.com/office/drawing/2014/main" id="{C5632236-1A96-A942-975E-1B34B02291D0}"/>
              </a:ext>
            </a:extLst>
          </p:cNvPr>
          <p:cNvSpPr/>
          <p:nvPr/>
        </p:nvSpPr>
        <p:spPr bwMode="auto">
          <a:xfrm>
            <a:off x="8755077" y="396937"/>
            <a:ext cx="778702" cy="778702"/>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56" name="Picture 155">
            <a:extLst>
              <a:ext uri="{FF2B5EF4-FFF2-40B4-BE49-F238E27FC236}">
                <a16:creationId xmlns:a16="http://schemas.microsoft.com/office/drawing/2014/main" id="{B63733E4-D78D-2344-BF73-9078EF874A2B}"/>
              </a:ext>
            </a:extLst>
          </p:cNvPr>
          <p:cNvPicPr>
            <a:picLocks noChangeAspect="1"/>
          </p:cNvPicPr>
          <p:nvPr/>
        </p:nvPicPr>
        <p:blipFill>
          <a:blip r:embed="rId6">
            <a:duotone>
              <a:prstClr val="black"/>
              <a:schemeClr val="accent6">
                <a:tint val="45000"/>
                <a:satMod val="400000"/>
              </a:schemeClr>
            </a:duotone>
          </a:blip>
          <a:stretch>
            <a:fillRect/>
          </a:stretch>
        </p:blipFill>
        <p:spPr>
          <a:xfrm>
            <a:off x="8859918" y="510746"/>
            <a:ext cx="569019" cy="546731"/>
          </a:xfrm>
          <a:prstGeom prst="rect">
            <a:avLst/>
          </a:prstGeom>
        </p:spPr>
      </p:pic>
      <p:cxnSp>
        <p:nvCxnSpPr>
          <p:cNvPr id="161" name="Straight Arrow Connector 160">
            <a:extLst>
              <a:ext uri="{FF2B5EF4-FFF2-40B4-BE49-F238E27FC236}">
                <a16:creationId xmlns:a16="http://schemas.microsoft.com/office/drawing/2014/main" id="{7FB7FA1C-AB77-D349-A8BD-043055F2B87C}"/>
              </a:ext>
            </a:extLst>
          </p:cNvPr>
          <p:cNvCxnSpPr>
            <a:cxnSpLocks/>
            <a:stCxn id="100" idx="0"/>
          </p:cNvCxnSpPr>
          <p:nvPr/>
        </p:nvCxnSpPr>
        <p:spPr>
          <a:xfrm flipH="1" flipV="1">
            <a:off x="9144427" y="1498738"/>
            <a:ext cx="2" cy="13546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0FA81A8D-D84F-D945-9D9A-88B144D8D40D}"/>
              </a:ext>
            </a:extLst>
          </p:cNvPr>
          <p:cNvSpPr txBox="1"/>
          <p:nvPr/>
        </p:nvSpPr>
        <p:spPr>
          <a:xfrm>
            <a:off x="8766351" y="1220022"/>
            <a:ext cx="756152" cy="230832"/>
          </a:xfrm>
          <a:prstGeom prst="rect">
            <a:avLst/>
          </a:prstGeom>
          <a:noFill/>
        </p:spPr>
        <p:txBody>
          <a:bodyPr wrap="square" rtlCol="0">
            <a:spAutoFit/>
          </a:bodyPr>
          <a:lstStyle/>
          <a:p>
            <a:pPr algn="ctr"/>
            <a:r>
              <a:rPr lang="en-US" sz="900">
                <a:solidFill>
                  <a:srgbClr val="93C27E"/>
                </a:solidFill>
              </a:rPr>
              <a:t>You</a:t>
            </a:r>
          </a:p>
        </p:txBody>
      </p:sp>
      <p:cxnSp>
        <p:nvCxnSpPr>
          <p:cNvPr id="176" name="Elbow Connector 175">
            <a:extLst>
              <a:ext uri="{FF2B5EF4-FFF2-40B4-BE49-F238E27FC236}">
                <a16:creationId xmlns:a16="http://schemas.microsoft.com/office/drawing/2014/main" id="{ADABBC8F-688C-F74B-86AA-746F7D9CB816}"/>
              </a:ext>
            </a:extLst>
          </p:cNvPr>
          <p:cNvCxnSpPr>
            <a:cxnSpLocks/>
            <a:endCxn id="144" idx="2"/>
          </p:cNvCxnSpPr>
          <p:nvPr/>
        </p:nvCxnSpPr>
        <p:spPr>
          <a:xfrm>
            <a:off x="3629608" y="3829134"/>
            <a:ext cx="2498818" cy="1730986"/>
          </a:xfrm>
          <a:prstGeom prst="bentConnector3">
            <a:avLst>
              <a:gd name="adj1" fmla="val -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4" name="Elbow Connector 183">
            <a:extLst>
              <a:ext uri="{FF2B5EF4-FFF2-40B4-BE49-F238E27FC236}">
                <a16:creationId xmlns:a16="http://schemas.microsoft.com/office/drawing/2014/main" id="{DB748B22-6BC3-FE45-A550-0AA13004D173}"/>
              </a:ext>
            </a:extLst>
          </p:cNvPr>
          <p:cNvCxnSpPr>
            <a:cxnSpLocks/>
            <a:stCxn id="144" idx="6"/>
            <a:endCxn id="107" idx="2"/>
          </p:cNvCxnSpPr>
          <p:nvPr/>
        </p:nvCxnSpPr>
        <p:spPr>
          <a:xfrm flipV="1">
            <a:off x="6907128" y="3820054"/>
            <a:ext cx="3597241" cy="17400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3D8824DA-7C61-4447-B8DA-9D55CD372792}"/>
              </a:ext>
            </a:extLst>
          </p:cNvPr>
          <p:cNvSpPr txBox="1"/>
          <p:nvPr/>
        </p:nvSpPr>
        <p:spPr>
          <a:xfrm>
            <a:off x="3626288" y="3138956"/>
            <a:ext cx="1750832" cy="307777"/>
          </a:xfrm>
          <a:prstGeom prst="rect">
            <a:avLst/>
          </a:prstGeom>
          <a:noFill/>
        </p:spPr>
        <p:txBody>
          <a:bodyPr wrap="square" rtlCol="0">
            <a:spAutoFit/>
          </a:bodyPr>
          <a:lstStyle/>
          <a:p>
            <a:pPr algn="ctr"/>
            <a:r>
              <a:rPr lang="en-US" sz="1400"/>
              <a:t>Service Invocation</a:t>
            </a:r>
          </a:p>
        </p:txBody>
      </p:sp>
      <p:cxnSp>
        <p:nvCxnSpPr>
          <p:cNvPr id="57" name="Straight Arrow Connector 56">
            <a:extLst>
              <a:ext uri="{FF2B5EF4-FFF2-40B4-BE49-F238E27FC236}">
                <a16:creationId xmlns:a16="http://schemas.microsoft.com/office/drawing/2014/main" id="{06C31467-9981-834D-AA63-4B1883ABA0A4}"/>
              </a:ext>
            </a:extLst>
          </p:cNvPr>
          <p:cNvCxnSpPr>
            <a:cxnSpLocks/>
          </p:cNvCxnSpPr>
          <p:nvPr/>
        </p:nvCxnSpPr>
        <p:spPr>
          <a:xfrm flipH="1">
            <a:off x="3046196" y="3819962"/>
            <a:ext cx="10253" cy="12518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8BF808B0-4DBB-294D-93B0-84097E0175BD}"/>
              </a:ext>
            </a:extLst>
          </p:cNvPr>
          <p:cNvGrpSpPr/>
          <p:nvPr/>
        </p:nvGrpSpPr>
        <p:grpSpPr>
          <a:xfrm>
            <a:off x="2656845" y="5071796"/>
            <a:ext cx="778702" cy="778702"/>
            <a:chOff x="2582420" y="7762875"/>
            <a:chExt cx="1333500" cy="1333500"/>
          </a:xfrm>
        </p:grpSpPr>
        <p:sp>
          <p:nvSpPr>
            <p:cNvPr id="63" name="Oval 62">
              <a:extLst>
                <a:ext uri="{FF2B5EF4-FFF2-40B4-BE49-F238E27FC236}">
                  <a16:creationId xmlns:a16="http://schemas.microsoft.com/office/drawing/2014/main" id="{881A1EB3-059C-B843-88DD-ED0DCA570465}"/>
                </a:ext>
              </a:extLst>
            </p:cNvPr>
            <p:cNvSpPr/>
            <p:nvPr/>
          </p:nvSpPr>
          <p:spPr bwMode="auto">
            <a:xfrm>
              <a:off x="2582420" y="7762875"/>
              <a:ext cx="1333500" cy="1333500"/>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64" name="Picture 63">
              <a:extLst>
                <a:ext uri="{FF2B5EF4-FFF2-40B4-BE49-F238E27FC236}">
                  <a16:creationId xmlns:a16="http://schemas.microsoft.com/office/drawing/2014/main" id="{04FF3175-8CDA-514D-BCF6-46FCF112A430}"/>
                </a:ext>
              </a:extLst>
            </p:cNvPr>
            <p:cNvPicPr>
              <a:picLocks noChangeAspect="1"/>
            </p:cNvPicPr>
            <p:nvPr/>
          </p:nvPicPr>
          <p:blipFill>
            <a:blip r:embed="rId4"/>
            <a:stretch>
              <a:fillRect/>
            </a:stretch>
          </p:blipFill>
          <p:spPr>
            <a:xfrm>
              <a:off x="2768290" y="8022206"/>
              <a:ext cx="961760" cy="814838"/>
            </a:xfrm>
            <a:prstGeom prst="rect">
              <a:avLst/>
            </a:prstGeom>
          </p:spPr>
        </p:pic>
      </p:grpSp>
      <p:sp>
        <p:nvSpPr>
          <p:cNvPr id="65" name="TextBox 64">
            <a:extLst>
              <a:ext uri="{FF2B5EF4-FFF2-40B4-BE49-F238E27FC236}">
                <a16:creationId xmlns:a16="http://schemas.microsoft.com/office/drawing/2014/main" id="{A9FA2D50-6E34-4040-BB7B-12AADA3942C0}"/>
              </a:ext>
            </a:extLst>
          </p:cNvPr>
          <p:cNvSpPr txBox="1"/>
          <p:nvPr/>
        </p:nvSpPr>
        <p:spPr>
          <a:xfrm>
            <a:off x="2608916" y="5954206"/>
            <a:ext cx="890570" cy="369332"/>
          </a:xfrm>
          <a:prstGeom prst="rect">
            <a:avLst/>
          </a:prstGeom>
          <a:noFill/>
        </p:spPr>
        <p:txBody>
          <a:bodyPr wrap="square" rtlCol="0">
            <a:spAutoFit/>
          </a:bodyPr>
          <a:lstStyle/>
          <a:p>
            <a:pPr algn="ctr"/>
            <a:r>
              <a:rPr lang="en-US" sz="900">
                <a:solidFill>
                  <a:srgbClr val="D12D17"/>
                </a:solidFill>
              </a:rPr>
              <a:t>State</a:t>
            </a:r>
            <a:br>
              <a:rPr lang="en-US" sz="900">
                <a:solidFill>
                  <a:srgbClr val="D12D17"/>
                </a:solidFill>
              </a:rPr>
            </a:br>
            <a:r>
              <a:rPr lang="en-US" sz="900">
                <a:solidFill>
                  <a:srgbClr val="D12D17"/>
                </a:solidFill>
              </a:rPr>
              <a:t>Component</a:t>
            </a:r>
          </a:p>
        </p:txBody>
      </p:sp>
    </p:spTree>
    <p:extLst>
      <p:ext uri="{BB962C8B-B14F-4D97-AF65-F5344CB8AC3E}">
        <p14:creationId xmlns:p14="http://schemas.microsoft.com/office/powerpoint/2010/main" val="2280665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88C7-4D17-8A42-B67B-47F25761DC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A71F2BD-7A0C-F040-9D0B-4CC66250603D}"/>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34FDFB39-4A38-8846-91A3-1389A21FB1C0}"/>
              </a:ext>
            </a:extLst>
          </p:cNvPr>
          <p:cNvPicPr>
            <a:picLocks noChangeAspect="1"/>
          </p:cNvPicPr>
          <p:nvPr/>
        </p:nvPicPr>
        <p:blipFill>
          <a:blip r:embed="rId2"/>
          <a:stretch>
            <a:fillRect/>
          </a:stretch>
        </p:blipFill>
        <p:spPr>
          <a:xfrm>
            <a:off x="0" y="-15163"/>
            <a:ext cx="12192000" cy="6858000"/>
          </a:xfrm>
          <a:prstGeom prst="rect">
            <a:avLst/>
          </a:prstGeom>
        </p:spPr>
      </p:pic>
    </p:spTree>
    <p:extLst>
      <p:ext uri="{BB962C8B-B14F-4D97-AF65-F5344CB8AC3E}">
        <p14:creationId xmlns:p14="http://schemas.microsoft.com/office/powerpoint/2010/main" val="94621217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D58EB9F9-B853-F948-81BC-E4A4AB615136}"/>
              </a:ext>
            </a:extLst>
          </p:cNvPr>
          <p:cNvSpPr/>
          <p:nvPr/>
        </p:nvSpPr>
        <p:spPr>
          <a:xfrm>
            <a:off x="399789" y="1808035"/>
            <a:ext cx="11392422" cy="2958211"/>
          </a:xfrm>
          <a:prstGeom prst="rect">
            <a:avLst/>
          </a:prstGeom>
          <a:solidFill>
            <a:schemeClr val="bg1">
              <a:lumMod val="95000"/>
            </a:schemeClr>
          </a:solidFill>
          <a:ln>
            <a:solidFill>
              <a:srgbClr val="0078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56C587A-3B0F-E548-843D-F16F9F26EEB4}"/>
              </a:ext>
            </a:extLst>
          </p:cNvPr>
          <p:cNvGrpSpPr/>
          <p:nvPr/>
        </p:nvGrpSpPr>
        <p:grpSpPr>
          <a:xfrm>
            <a:off x="1397688" y="2853408"/>
            <a:ext cx="1163947" cy="1163947"/>
            <a:chOff x="967112" y="1065879"/>
            <a:chExt cx="1737360" cy="1737360"/>
          </a:xfrm>
        </p:grpSpPr>
        <p:sp>
          <p:nvSpPr>
            <p:cNvPr id="13" name="Rounded Rectangle 5">
              <a:extLst>
                <a:ext uri="{FF2B5EF4-FFF2-40B4-BE49-F238E27FC236}">
                  <a16:creationId xmlns:a16="http://schemas.microsoft.com/office/drawing/2014/main" id="{0C043F9A-F236-B048-A5C2-CFFF45444413}"/>
                </a:ext>
              </a:extLst>
            </p:cNvPr>
            <p:cNvSpPr/>
            <p:nvPr/>
          </p:nvSpPr>
          <p:spPr bwMode="auto">
            <a:xfrm>
              <a:off x="967112" y="1065879"/>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4" name="app development" descr="application development">
              <a:extLst>
                <a:ext uri="{FF2B5EF4-FFF2-40B4-BE49-F238E27FC236}">
                  <a16:creationId xmlns:a16="http://schemas.microsoft.com/office/drawing/2014/main" id="{650493FD-E55A-F346-8418-DCD1750D33B1}"/>
                </a:ext>
              </a:extLst>
            </p:cNvPr>
            <p:cNvGrpSpPr/>
            <p:nvPr/>
          </p:nvGrpSpPr>
          <p:grpSpPr>
            <a:xfrm>
              <a:off x="1394857" y="1443645"/>
              <a:ext cx="881884" cy="531778"/>
              <a:chOff x="1619314" y="4920550"/>
              <a:chExt cx="500421" cy="301755"/>
            </a:xfrm>
          </p:grpSpPr>
          <p:sp>
            <p:nvSpPr>
              <p:cNvPr id="15" name="Freeform: Shape 86">
                <a:extLst>
                  <a:ext uri="{FF2B5EF4-FFF2-40B4-BE49-F238E27FC236}">
                    <a16:creationId xmlns:a16="http://schemas.microsoft.com/office/drawing/2014/main" id="{F83E4876-D1E3-E841-84C1-3D621190900B}"/>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6" name="Freeform: Shape 87">
                <a:extLst>
                  <a:ext uri="{FF2B5EF4-FFF2-40B4-BE49-F238E27FC236}">
                    <a16:creationId xmlns:a16="http://schemas.microsoft.com/office/drawing/2014/main" id="{D20522F5-C829-674C-BA05-B9C95852F82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7" name="Freeform: Shape 88">
                <a:extLst>
                  <a:ext uri="{FF2B5EF4-FFF2-40B4-BE49-F238E27FC236}">
                    <a16:creationId xmlns:a16="http://schemas.microsoft.com/office/drawing/2014/main" id="{5C6039EE-A6C5-0642-860A-7D3D2DE11B14}"/>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8" name="Freeform: Shape 89">
                <a:extLst>
                  <a:ext uri="{FF2B5EF4-FFF2-40B4-BE49-F238E27FC236}">
                    <a16:creationId xmlns:a16="http://schemas.microsoft.com/office/drawing/2014/main" id="{0AEDF40F-5320-004B-B34F-770152756A79}"/>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grpSp>
        <p:nvGrpSpPr>
          <p:cNvPr id="19" name="Group 18">
            <a:extLst>
              <a:ext uri="{FF2B5EF4-FFF2-40B4-BE49-F238E27FC236}">
                <a16:creationId xmlns:a16="http://schemas.microsoft.com/office/drawing/2014/main" id="{D7EB13B2-A794-1147-B67E-B826FE257BA0}"/>
              </a:ext>
            </a:extLst>
          </p:cNvPr>
          <p:cNvGrpSpPr/>
          <p:nvPr/>
        </p:nvGrpSpPr>
        <p:grpSpPr>
          <a:xfrm>
            <a:off x="3048880" y="3052981"/>
            <a:ext cx="581443" cy="767073"/>
            <a:chOff x="7762342" y="135561"/>
            <a:chExt cx="1316922" cy="1737360"/>
          </a:xfrm>
        </p:grpSpPr>
        <p:sp>
          <p:nvSpPr>
            <p:cNvPr id="20" name="Rounded Rectangle 5">
              <a:extLst>
                <a:ext uri="{FF2B5EF4-FFF2-40B4-BE49-F238E27FC236}">
                  <a16:creationId xmlns:a16="http://schemas.microsoft.com/office/drawing/2014/main" id="{2098460C-24C4-344A-9AFD-E94E00482954}"/>
                </a:ext>
              </a:extLst>
            </p:cNvPr>
            <p:cNvSpPr/>
            <p:nvPr/>
          </p:nvSpPr>
          <p:spPr bwMode="auto">
            <a:xfrm>
              <a:off x="7762342" y="135561"/>
              <a:ext cx="1316922" cy="1737360"/>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21" name="Graphic 20">
              <a:extLst>
                <a:ext uri="{FF2B5EF4-FFF2-40B4-BE49-F238E27FC236}">
                  <a16:creationId xmlns:a16="http://schemas.microsoft.com/office/drawing/2014/main" id="{9B212427-E707-1541-A948-333BB0970D4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48521" y="592089"/>
              <a:ext cx="968498" cy="754245"/>
            </a:xfrm>
            <a:prstGeom prst="rect">
              <a:avLst/>
            </a:prstGeom>
          </p:spPr>
        </p:pic>
      </p:grpSp>
      <p:sp>
        <p:nvSpPr>
          <p:cNvPr id="23" name="TextBox 22">
            <a:extLst>
              <a:ext uri="{FF2B5EF4-FFF2-40B4-BE49-F238E27FC236}">
                <a16:creationId xmlns:a16="http://schemas.microsoft.com/office/drawing/2014/main" id="{FD90D88D-0206-1A4E-86B8-F67DF3A56DB6}"/>
              </a:ext>
            </a:extLst>
          </p:cNvPr>
          <p:cNvSpPr txBox="1"/>
          <p:nvPr/>
        </p:nvSpPr>
        <p:spPr>
          <a:xfrm>
            <a:off x="1397687" y="3581164"/>
            <a:ext cx="1183389" cy="261610"/>
          </a:xfrm>
          <a:prstGeom prst="rect">
            <a:avLst/>
          </a:prstGeom>
          <a:noFill/>
        </p:spPr>
        <p:txBody>
          <a:bodyPr wrap="square" rtlCol="0">
            <a:spAutoFit/>
          </a:bodyPr>
          <a:lstStyle/>
          <a:p>
            <a:pPr algn="ctr"/>
            <a:r>
              <a:rPr lang="en-US" sz="1100"/>
              <a:t>Twitter Provider</a:t>
            </a:r>
          </a:p>
        </p:txBody>
      </p:sp>
      <p:grpSp>
        <p:nvGrpSpPr>
          <p:cNvPr id="33" name="Group 32">
            <a:extLst>
              <a:ext uri="{FF2B5EF4-FFF2-40B4-BE49-F238E27FC236}">
                <a16:creationId xmlns:a16="http://schemas.microsoft.com/office/drawing/2014/main" id="{21AD72E7-F30C-7C42-88F5-083C1E3850B1}"/>
              </a:ext>
            </a:extLst>
          </p:cNvPr>
          <p:cNvGrpSpPr/>
          <p:nvPr/>
        </p:nvGrpSpPr>
        <p:grpSpPr>
          <a:xfrm>
            <a:off x="6448824" y="2853544"/>
            <a:ext cx="1163947" cy="1163947"/>
            <a:chOff x="967112" y="1065879"/>
            <a:chExt cx="1737360" cy="1737360"/>
          </a:xfrm>
        </p:grpSpPr>
        <p:sp>
          <p:nvSpPr>
            <p:cNvPr id="34" name="Rounded Rectangle 5">
              <a:extLst>
                <a:ext uri="{FF2B5EF4-FFF2-40B4-BE49-F238E27FC236}">
                  <a16:creationId xmlns:a16="http://schemas.microsoft.com/office/drawing/2014/main" id="{12F79CE9-41B8-3040-AA68-9C13D4D8787F}"/>
                </a:ext>
              </a:extLst>
            </p:cNvPr>
            <p:cNvSpPr/>
            <p:nvPr/>
          </p:nvSpPr>
          <p:spPr bwMode="auto">
            <a:xfrm>
              <a:off x="967112" y="1065879"/>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35" name="app development" descr="application development">
              <a:extLst>
                <a:ext uri="{FF2B5EF4-FFF2-40B4-BE49-F238E27FC236}">
                  <a16:creationId xmlns:a16="http://schemas.microsoft.com/office/drawing/2014/main" id="{4D958343-77D3-0143-97A7-63C597CBBC8B}"/>
                </a:ext>
              </a:extLst>
            </p:cNvPr>
            <p:cNvGrpSpPr/>
            <p:nvPr/>
          </p:nvGrpSpPr>
          <p:grpSpPr>
            <a:xfrm>
              <a:off x="1394857" y="1443645"/>
              <a:ext cx="881884" cy="531778"/>
              <a:chOff x="1619314" y="4920550"/>
              <a:chExt cx="500421" cy="301755"/>
            </a:xfrm>
          </p:grpSpPr>
          <p:sp>
            <p:nvSpPr>
              <p:cNvPr id="36" name="Freeform: Shape 86">
                <a:extLst>
                  <a:ext uri="{FF2B5EF4-FFF2-40B4-BE49-F238E27FC236}">
                    <a16:creationId xmlns:a16="http://schemas.microsoft.com/office/drawing/2014/main" id="{52B69FD3-8777-5640-8D60-54DD4E5AC6B9}"/>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37" name="Freeform: Shape 87">
                <a:extLst>
                  <a:ext uri="{FF2B5EF4-FFF2-40B4-BE49-F238E27FC236}">
                    <a16:creationId xmlns:a16="http://schemas.microsoft.com/office/drawing/2014/main" id="{DED69E60-4BA0-E947-A769-E5421D2B9092}"/>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38" name="Freeform: Shape 88">
                <a:extLst>
                  <a:ext uri="{FF2B5EF4-FFF2-40B4-BE49-F238E27FC236}">
                    <a16:creationId xmlns:a16="http://schemas.microsoft.com/office/drawing/2014/main" id="{B09CD05C-E7F3-194C-B3FF-2C3E8FF141AB}"/>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39" name="Freeform: Shape 89">
                <a:extLst>
                  <a:ext uri="{FF2B5EF4-FFF2-40B4-BE49-F238E27FC236}">
                    <a16:creationId xmlns:a16="http://schemas.microsoft.com/office/drawing/2014/main" id="{7F7FA60D-3505-074C-8EAE-6F392AB35AC9}"/>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grpSp>
        <p:nvGrpSpPr>
          <p:cNvPr id="40" name="Group 39">
            <a:extLst>
              <a:ext uri="{FF2B5EF4-FFF2-40B4-BE49-F238E27FC236}">
                <a16:creationId xmlns:a16="http://schemas.microsoft.com/office/drawing/2014/main" id="{E96E6BCF-3649-A448-AF89-D8CDB7ED026C}"/>
              </a:ext>
            </a:extLst>
          </p:cNvPr>
          <p:cNvGrpSpPr/>
          <p:nvPr/>
        </p:nvGrpSpPr>
        <p:grpSpPr>
          <a:xfrm>
            <a:off x="5396561" y="3053117"/>
            <a:ext cx="581443" cy="767073"/>
            <a:chOff x="7762342" y="135561"/>
            <a:chExt cx="1316922" cy="1737360"/>
          </a:xfrm>
        </p:grpSpPr>
        <p:sp>
          <p:nvSpPr>
            <p:cNvPr id="41" name="Rounded Rectangle 5">
              <a:extLst>
                <a:ext uri="{FF2B5EF4-FFF2-40B4-BE49-F238E27FC236}">
                  <a16:creationId xmlns:a16="http://schemas.microsoft.com/office/drawing/2014/main" id="{144FF139-3FF5-194F-A67B-F2DB0D2F235E}"/>
                </a:ext>
              </a:extLst>
            </p:cNvPr>
            <p:cNvSpPr/>
            <p:nvPr/>
          </p:nvSpPr>
          <p:spPr bwMode="auto">
            <a:xfrm>
              <a:off x="7762342" y="135561"/>
              <a:ext cx="1316922" cy="1737360"/>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42" name="Graphic 41">
              <a:extLst>
                <a:ext uri="{FF2B5EF4-FFF2-40B4-BE49-F238E27FC236}">
                  <a16:creationId xmlns:a16="http://schemas.microsoft.com/office/drawing/2014/main" id="{C13DE465-A1CA-A449-87D8-C1B52CD1294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48521" y="592089"/>
              <a:ext cx="968498" cy="754245"/>
            </a:xfrm>
            <a:prstGeom prst="rect">
              <a:avLst/>
            </a:prstGeom>
          </p:spPr>
        </p:pic>
      </p:grpSp>
      <p:cxnSp>
        <p:nvCxnSpPr>
          <p:cNvPr id="58" name="Straight Arrow Connector 57">
            <a:extLst>
              <a:ext uri="{FF2B5EF4-FFF2-40B4-BE49-F238E27FC236}">
                <a16:creationId xmlns:a16="http://schemas.microsoft.com/office/drawing/2014/main" id="{8A33614F-56B2-EE40-A321-49DD5DAD53C5}"/>
              </a:ext>
            </a:extLst>
          </p:cNvPr>
          <p:cNvCxnSpPr>
            <a:cxnSpLocks/>
            <a:stCxn id="13" idx="3"/>
            <a:endCxn id="20" idx="1"/>
          </p:cNvCxnSpPr>
          <p:nvPr/>
        </p:nvCxnSpPr>
        <p:spPr>
          <a:xfrm>
            <a:off x="2561635" y="3435382"/>
            <a:ext cx="487245" cy="113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37D40C1-823C-1346-9C8C-3DBFC086FDB5}"/>
              </a:ext>
            </a:extLst>
          </p:cNvPr>
          <p:cNvCxnSpPr>
            <a:cxnSpLocks/>
            <a:stCxn id="20" idx="3"/>
            <a:endCxn id="41" idx="1"/>
          </p:cNvCxnSpPr>
          <p:nvPr/>
        </p:nvCxnSpPr>
        <p:spPr>
          <a:xfrm>
            <a:off x="3630323" y="3436518"/>
            <a:ext cx="1766238" cy="13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1CB1507-971B-A243-B917-DB9F56EB0CAF}"/>
              </a:ext>
            </a:extLst>
          </p:cNvPr>
          <p:cNvCxnSpPr>
            <a:cxnSpLocks/>
            <a:stCxn id="41" idx="3"/>
            <a:endCxn id="34" idx="1"/>
          </p:cNvCxnSpPr>
          <p:nvPr/>
        </p:nvCxnSpPr>
        <p:spPr>
          <a:xfrm flipV="1">
            <a:off x="5978004" y="3435518"/>
            <a:ext cx="470820" cy="113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45492B2-0FF3-D24C-8287-70274317F0E9}"/>
              </a:ext>
            </a:extLst>
          </p:cNvPr>
          <p:cNvSpPr txBox="1"/>
          <p:nvPr/>
        </p:nvSpPr>
        <p:spPr>
          <a:xfrm>
            <a:off x="2961525" y="1144529"/>
            <a:ext cx="756152" cy="507831"/>
          </a:xfrm>
          <a:prstGeom prst="rect">
            <a:avLst/>
          </a:prstGeom>
          <a:noFill/>
        </p:spPr>
        <p:txBody>
          <a:bodyPr wrap="square" rtlCol="0">
            <a:spAutoFit/>
          </a:bodyPr>
          <a:lstStyle/>
          <a:p>
            <a:pPr algn="ctr"/>
            <a:r>
              <a:rPr lang="en-US" sz="900">
                <a:solidFill>
                  <a:srgbClr val="0078D7"/>
                </a:solidFill>
              </a:rPr>
              <a:t>Twitter Binding Component</a:t>
            </a:r>
          </a:p>
        </p:txBody>
      </p:sp>
      <p:cxnSp>
        <p:nvCxnSpPr>
          <p:cNvPr id="79" name="Straight Arrow Connector 78">
            <a:extLst>
              <a:ext uri="{FF2B5EF4-FFF2-40B4-BE49-F238E27FC236}">
                <a16:creationId xmlns:a16="http://schemas.microsoft.com/office/drawing/2014/main" id="{A0843A2D-8A77-2844-87D9-E4E6D10581B6}"/>
              </a:ext>
            </a:extLst>
          </p:cNvPr>
          <p:cNvCxnSpPr>
            <a:cxnSpLocks/>
            <a:stCxn id="73" idx="2"/>
            <a:endCxn id="20" idx="0"/>
          </p:cNvCxnSpPr>
          <p:nvPr/>
        </p:nvCxnSpPr>
        <p:spPr>
          <a:xfrm>
            <a:off x="3339601" y="1652360"/>
            <a:ext cx="1" cy="14006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E2870E5F-E216-4B47-9D68-750BEE138483}"/>
              </a:ext>
            </a:extLst>
          </p:cNvPr>
          <p:cNvGrpSpPr/>
          <p:nvPr/>
        </p:nvGrpSpPr>
        <p:grpSpPr>
          <a:xfrm>
            <a:off x="8562455" y="2853408"/>
            <a:ext cx="1163947" cy="1163947"/>
            <a:chOff x="967112" y="1065879"/>
            <a:chExt cx="1737360" cy="1737360"/>
          </a:xfrm>
        </p:grpSpPr>
        <p:sp>
          <p:nvSpPr>
            <p:cNvPr id="100" name="Rounded Rectangle 5">
              <a:extLst>
                <a:ext uri="{FF2B5EF4-FFF2-40B4-BE49-F238E27FC236}">
                  <a16:creationId xmlns:a16="http://schemas.microsoft.com/office/drawing/2014/main" id="{6AE21607-6DCB-D648-89A4-72B13F6B235E}"/>
                </a:ext>
              </a:extLst>
            </p:cNvPr>
            <p:cNvSpPr/>
            <p:nvPr/>
          </p:nvSpPr>
          <p:spPr bwMode="auto">
            <a:xfrm>
              <a:off x="967112" y="1065879"/>
              <a:ext cx="1737360" cy="1737360"/>
            </a:xfrm>
            <a:prstGeom prst="rect">
              <a:avLst/>
            </a:prstGeom>
            <a:solidFill>
              <a:srgbClr val="737373">
                <a:lumMod val="20000"/>
                <a:lumOff val="80000"/>
              </a:srgbClr>
            </a:solidFill>
            <a:ln>
              <a:noFill/>
            </a:ln>
            <a:effectLst>
              <a:outerShdw blurRad="63500" sx="102000" sy="102000" algn="ctr" rotWithShape="0">
                <a:prstClr val="black">
                  <a:alpha val="40000"/>
                </a:prstClr>
              </a:outerShdw>
            </a:effectLst>
          </p:spPr>
          <p:txBody>
            <a:bodyPr rot="0" spcFirstLastPara="0" vertOverflow="overflow" horzOverflow="overflow" vert="horz" wrap="square" lIns="0" tIns="1005840"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01" name="app development" descr="application development">
              <a:extLst>
                <a:ext uri="{FF2B5EF4-FFF2-40B4-BE49-F238E27FC236}">
                  <a16:creationId xmlns:a16="http://schemas.microsoft.com/office/drawing/2014/main" id="{36FE924E-6BEB-F44A-9463-8EAA8A5F61FE}"/>
                </a:ext>
              </a:extLst>
            </p:cNvPr>
            <p:cNvGrpSpPr/>
            <p:nvPr/>
          </p:nvGrpSpPr>
          <p:grpSpPr>
            <a:xfrm>
              <a:off x="1394857" y="1443645"/>
              <a:ext cx="881884" cy="531778"/>
              <a:chOff x="1619314" y="4920550"/>
              <a:chExt cx="500421" cy="301755"/>
            </a:xfrm>
          </p:grpSpPr>
          <p:sp>
            <p:nvSpPr>
              <p:cNvPr id="102" name="Freeform: Shape 86">
                <a:extLst>
                  <a:ext uri="{FF2B5EF4-FFF2-40B4-BE49-F238E27FC236}">
                    <a16:creationId xmlns:a16="http://schemas.microsoft.com/office/drawing/2014/main" id="{14808C9A-2B7C-7C44-B18D-C2A4A588963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03" name="Freeform: Shape 87">
                <a:extLst>
                  <a:ext uri="{FF2B5EF4-FFF2-40B4-BE49-F238E27FC236}">
                    <a16:creationId xmlns:a16="http://schemas.microsoft.com/office/drawing/2014/main" id="{B06B23D7-887D-2040-85C0-AF65E7AC565C}"/>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04" name="Freeform: Shape 88">
                <a:extLst>
                  <a:ext uri="{FF2B5EF4-FFF2-40B4-BE49-F238E27FC236}">
                    <a16:creationId xmlns:a16="http://schemas.microsoft.com/office/drawing/2014/main" id="{0D11D908-B663-B44B-9F04-74E914E86D2F}"/>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05" name="Freeform: Shape 89">
                <a:extLst>
                  <a:ext uri="{FF2B5EF4-FFF2-40B4-BE49-F238E27FC236}">
                    <a16:creationId xmlns:a16="http://schemas.microsoft.com/office/drawing/2014/main" id="{F44958F3-DC34-DD42-AE69-4EFEF1CD918F}"/>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tIns="73152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grpSp>
      <p:grpSp>
        <p:nvGrpSpPr>
          <p:cNvPr id="106" name="Group 105">
            <a:extLst>
              <a:ext uri="{FF2B5EF4-FFF2-40B4-BE49-F238E27FC236}">
                <a16:creationId xmlns:a16="http://schemas.microsoft.com/office/drawing/2014/main" id="{63909277-12A4-854E-8F34-55AC73880C12}"/>
              </a:ext>
            </a:extLst>
          </p:cNvPr>
          <p:cNvGrpSpPr/>
          <p:nvPr/>
        </p:nvGrpSpPr>
        <p:grpSpPr>
          <a:xfrm>
            <a:off x="10213647" y="3052981"/>
            <a:ext cx="581443" cy="767073"/>
            <a:chOff x="7762342" y="135561"/>
            <a:chExt cx="1316922" cy="1737360"/>
          </a:xfrm>
        </p:grpSpPr>
        <p:sp>
          <p:nvSpPr>
            <p:cNvPr id="107" name="Rounded Rectangle 5">
              <a:extLst>
                <a:ext uri="{FF2B5EF4-FFF2-40B4-BE49-F238E27FC236}">
                  <a16:creationId xmlns:a16="http://schemas.microsoft.com/office/drawing/2014/main" id="{1434E5FE-5D19-3D49-8CF0-AD641E8AA3BA}"/>
                </a:ext>
              </a:extLst>
            </p:cNvPr>
            <p:cNvSpPr/>
            <p:nvPr/>
          </p:nvSpPr>
          <p:spPr bwMode="auto">
            <a:xfrm>
              <a:off x="7762342" y="135561"/>
              <a:ext cx="1316922" cy="1737360"/>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82296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D2192"/>
                </a:solidFill>
                <a:effectLst/>
                <a:uLnTx/>
                <a:uFillTx/>
                <a:latin typeface="Segoe UI Semibold"/>
                <a:ea typeface="+mn-ea"/>
                <a:cs typeface="+mn-cs"/>
              </a:endParaRPr>
            </a:p>
          </p:txBody>
        </p:sp>
        <p:pic>
          <p:nvPicPr>
            <p:cNvPr id="108" name="Graphic 107">
              <a:extLst>
                <a:ext uri="{FF2B5EF4-FFF2-40B4-BE49-F238E27FC236}">
                  <a16:creationId xmlns:a16="http://schemas.microsoft.com/office/drawing/2014/main" id="{7AA93C6D-81D6-BA4B-8FE8-7AEEBA10E11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33" t="18330" r="9333" b="18330"/>
            <a:stretch/>
          </p:blipFill>
          <p:spPr>
            <a:xfrm>
              <a:off x="7948521" y="592089"/>
              <a:ext cx="968498" cy="754245"/>
            </a:xfrm>
            <a:prstGeom prst="rect">
              <a:avLst/>
            </a:prstGeom>
          </p:spPr>
        </p:pic>
      </p:grpSp>
      <p:sp>
        <p:nvSpPr>
          <p:cNvPr id="109" name="TextBox 108">
            <a:extLst>
              <a:ext uri="{FF2B5EF4-FFF2-40B4-BE49-F238E27FC236}">
                <a16:creationId xmlns:a16="http://schemas.microsoft.com/office/drawing/2014/main" id="{D0B65AAB-0FE2-D44D-9D91-212544A6440C}"/>
              </a:ext>
            </a:extLst>
          </p:cNvPr>
          <p:cNvSpPr txBox="1"/>
          <p:nvPr/>
        </p:nvSpPr>
        <p:spPr>
          <a:xfrm>
            <a:off x="8562454" y="3581164"/>
            <a:ext cx="1183389" cy="261610"/>
          </a:xfrm>
          <a:prstGeom prst="rect">
            <a:avLst/>
          </a:prstGeom>
          <a:noFill/>
        </p:spPr>
        <p:txBody>
          <a:bodyPr wrap="square" rtlCol="0">
            <a:spAutoFit/>
          </a:bodyPr>
          <a:lstStyle/>
          <a:p>
            <a:pPr algn="ctr"/>
            <a:r>
              <a:rPr lang="en-US" sz="1100"/>
              <a:t>Tweet Viewer</a:t>
            </a:r>
          </a:p>
        </p:txBody>
      </p:sp>
      <p:cxnSp>
        <p:nvCxnSpPr>
          <p:cNvPr id="110" name="Straight Arrow Connector 109">
            <a:extLst>
              <a:ext uri="{FF2B5EF4-FFF2-40B4-BE49-F238E27FC236}">
                <a16:creationId xmlns:a16="http://schemas.microsoft.com/office/drawing/2014/main" id="{CF3B318C-89E1-7243-B38B-DE5A231AAE6F}"/>
              </a:ext>
            </a:extLst>
          </p:cNvPr>
          <p:cNvCxnSpPr>
            <a:stCxn id="100" idx="3"/>
            <a:endCxn id="107" idx="1"/>
          </p:cNvCxnSpPr>
          <p:nvPr/>
        </p:nvCxnSpPr>
        <p:spPr>
          <a:xfrm>
            <a:off x="9726402" y="3435382"/>
            <a:ext cx="487245" cy="113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3C20C438-2EF7-6D4B-8839-C17AEC1BDE83}"/>
              </a:ext>
            </a:extLst>
          </p:cNvPr>
          <p:cNvPicPr>
            <a:picLocks noChangeAspect="1"/>
          </p:cNvPicPr>
          <p:nvPr/>
        </p:nvPicPr>
        <p:blipFill>
          <a:blip r:embed="rId4"/>
          <a:stretch>
            <a:fillRect/>
          </a:stretch>
        </p:blipFill>
        <p:spPr>
          <a:xfrm>
            <a:off x="238622" y="1498738"/>
            <a:ext cx="775208" cy="775208"/>
          </a:xfrm>
          <a:prstGeom prst="rect">
            <a:avLst/>
          </a:prstGeom>
          <a:effectLst/>
        </p:spPr>
      </p:pic>
      <p:sp>
        <p:nvSpPr>
          <p:cNvPr id="149" name="Oval 148">
            <a:extLst>
              <a:ext uri="{FF2B5EF4-FFF2-40B4-BE49-F238E27FC236}">
                <a16:creationId xmlns:a16="http://schemas.microsoft.com/office/drawing/2014/main" id="{3F59D4F5-1F8E-5D45-97B3-EB79FF019BEB}"/>
              </a:ext>
            </a:extLst>
          </p:cNvPr>
          <p:cNvSpPr/>
          <p:nvPr/>
        </p:nvSpPr>
        <p:spPr bwMode="auto">
          <a:xfrm>
            <a:off x="2964463" y="348602"/>
            <a:ext cx="778702" cy="778702"/>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51" name="Picture 150" descr="Logo&#10;&#10;Description automatically generated">
            <a:extLst>
              <a:ext uri="{FF2B5EF4-FFF2-40B4-BE49-F238E27FC236}">
                <a16:creationId xmlns:a16="http://schemas.microsoft.com/office/drawing/2014/main" id="{ABEB7BCD-6BF8-694F-87DD-DC2D5C92880C}"/>
              </a:ext>
            </a:extLst>
          </p:cNvPr>
          <p:cNvPicPr>
            <a:picLocks noChangeAspect="1"/>
          </p:cNvPicPr>
          <p:nvPr/>
        </p:nvPicPr>
        <p:blipFill>
          <a:blip r:embed="rId5"/>
          <a:stretch>
            <a:fillRect/>
          </a:stretch>
        </p:blipFill>
        <p:spPr>
          <a:xfrm>
            <a:off x="3054201" y="438340"/>
            <a:ext cx="599226" cy="599226"/>
          </a:xfrm>
          <a:prstGeom prst="rect">
            <a:avLst/>
          </a:prstGeom>
        </p:spPr>
      </p:pic>
      <p:sp>
        <p:nvSpPr>
          <p:cNvPr id="158" name="Oval 157">
            <a:extLst>
              <a:ext uri="{FF2B5EF4-FFF2-40B4-BE49-F238E27FC236}">
                <a16:creationId xmlns:a16="http://schemas.microsoft.com/office/drawing/2014/main" id="{C5632236-1A96-A942-975E-1B34B02291D0}"/>
              </a:ext>
            </a:extLst>
          </p:cNvPr>
          <p:cNvSpPr/>
          <p:nvPr/>
        </p:nvSpPr>
        <p:spPr bwMode="auto">
          <a:xfrm>
            <a:off x="8755077" y="396937"/>
            <a:ext cx="778702" cy="778702"/>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156" name="Picture 155">
            <a:extLst>
              <a:ext uri="{FF2B5EF4-FFF2-40B4-BE49-F238E27FC236}">
                <a16:creationId xmlns:a16="http://schemas.microsoft.com/office/drawing/2014/main" id="{B63733E4-D78D-2344-BF73-9078EF874A2B}"/>
              </a:ext>
            </a:extLst>
          </p:cNvPr>
          <p:cNvPicPr>
            <a:picLocks noChangeAspect="1"/>
          </p:cNvPicPr>
          <p:nvPr/>
        </p:nvPicPr>
        <p:blipFill>
          <a:blip r:embed="rId6">
            <a:duotone>
              <a:prstClr val="black"/>
              <a:schemeClr val="accent6">
                <a:tint val="45000"/>
                <a:satMod val="400000"/>
              </a:schemeClr>
            </a:duotone>
          </a:blip>
          <a:stretch>
            <a:fillRect/>
          </a:stretch>
        </p:blipFill>
        <p:spPr>
          <a:xfrm>
            <a:off x="8859918" y="510746"/>
            <a:ext cx="569019" cy="546731"/>
          </a:xfrm>
          <a:prstGeom prst="rect">
            <a:avLst/>
          </a:prstGeom>
        </p:spPr>
      </p:pic>
      <p:cxnSp>
        <p:nvCxnSpPr>
          <p:cNvPr id="161" name="Straight Arrow Connector 160">
            <a:extLst>
              <a:ext uri="{FF2B5EF4-FFF2-40B4-BE49-F238E27FC236}">
                <a16:creationId xmlns:a16="http://schemas.microsoft.com/office/drawing/2014/main" id="{7FB7FA1C-AB77-D349-A8BD-043055F2B87C}"/>
              </a:ext>
            </a:extLst>
          </p:cNvPr>
          <p:cNvCxnSpPr>
            <a:cxnSpLocks/>
            <a:stCxn id="100" idx="0"/>
          </p:cNvCxnSpPr>
          <p:nvPr/>
        </p:nvCxnSpPr>
        <p:spPr>
          <a:xfrm flipH="1" flipV="1">
            <a:off x="9144427" y="1498738"/>
            <a:ext cx="2" cy="13546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0FA81A8D-D84F-D945-9D9A-88B144D8D40D}"/>
              </a:ext>
            </a:extLst>
          </p:cNvPr>
          <p:cNvSpPr txBox="1"/>
          <p:nvPr/>
        </p:nvSpPr>
        <p:spPr>
          <a:xfrm>
            <a:off x="8766351" y="1220022"/>
            <a:ext cx="756152" cy="230832"/>
          </a:xfrm>
          <a:prstGeom prst="rect">
            <a:avLst/>
          </a:prstGeom>
          <a:noFill/>
        </p:spPr>
        <p:txBody>
          <a:bodyPr wrap="square" rtlCol="0">
            <a:spAutoFit/>
          </a:bodyPr>
          <a:lstStyle/>
          <a:p>
            <a:pPr algn="ctr"/>
            <a:r>
              <a:rPr lang="en-US" sz="900">
                <a:solidFill>
                  <a:srgbClr val="93C27E"/>
                </a:solidFill>
              </a:rPr>
              <a:t>You</a:t>
            </a:r>
          </a:p>
        </p:txBody>
      </p:sp>
      <p:cxnSp>
        <p:nvCxnSpPr>
          <p:cNvPr id="184" name="Elbow Connector 183">
            <a:extLst>
              <a:ext uri="{FF2B5EF4-FFF2-40B4-BE49-F238E27FC236}">
                <a16:creationId xmlns:a16="http://schemas.microsoft.com/office/drawing/2014/main" id="{DB748B22-6BC3-FE45-A550-0AA13004D173}"/>
              </a:ext>
            </a:extLst>
          </p:cNvPr>
          <p:cNvCxnSpPr>
            <a:cxnSpLocks/>
            <a:endCxn id="107" idx="2"/>
          </p:cNvCxnSpPr>
          <p:nvPr/>
        </p:nvCxnSpPr>
        <p:spPr>
          <a:xfrm flipV="1">
            <a:off x="9237969" y="3820054"/>
            <a:ext cx="1266400" cy="1740064"/>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3E836CC1-8935-9C46-87FE-97C78FC1DBF6}"/>
              </a:ext>
            </a:extLst>
          </p:cNvPr>
          <p:cNvSpPr/>
          <p:nvPr/>
        </p:nvSpPr>
        <p:spPr bwMode="auto">
          <a:xfrm>
            <a:off x="6128426" y="5170769"/>
            <a:ext cx="778702" cy="778702"/>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cxnSp>
        <p:nvCxnSpPr>
          <p:cNvPr id="61" name="Elbow Connector 60">
            <a:extLst>
              <a:ext uri="{FF2B5EF4-FFF2-40B4-BE49-F238E27FC236}">
                <a16:creationId xmlns:a16="http://schemas.microsoft.com/office/drawing/2014/main" id="{2C539439-2B76-964C-946E-5C6010E03562}"/>
              </a:ext>
            </a:extLst>
          </p:cNvPr>
          <p:cNvCxnSpPr>
            <a:cxnSpLocks/>
            <a:endCxn id="65" idx="1"/>
          </p:cNvCxnSpPr>
          <p:nvPr/>
        </p:nvCxnSpPr>
        <p:spPr>
          <a:xfrm>
            <a:off x="3622985" y="3816041"/>
            <a:ext cx="2493172" cy="1744079"/>
          </a:xfrm>
          <a:prstGeom prst="bentConnector3">
            <a:avLst>
              <a:gd name="adj1" fmla="val -1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3F576B14-68B8-CD4D-B07F-660C8756D74B}"/>
              </a:ext>
            </a:extLst>
          </p:cNvPr>
          <p:cNvCxnSpPr>
            <a:cxnSpLocks/>
            <a:stCxn id="60" idx="6"/>
          </p:cNvCxnSpPr>
          <p:nvPr/>
        </p:nvCxnSpPr>
        <p:spPr>
          <a:xfrm flipV="1">
            <a:off x="6907128" y="3820054"/>
            <a:ext cx="3597241" cy="1740066"/>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65" name="Picture 64" descr="Icon&#10;&#10;Description automatically generated">
            <a:extLst>
              <a:ext uri="{FF2B5EF4-FFF2-40B4-BE49-F238E27FC236}">
                <a16:creationId xmlns:a16="http://schemas.microsoft.com/office/drawing/2014/main" id="{08871BA8-AF74-B245-843A-757ED584B187}"/>
              </a:ext>
            </a:extLst>
          </p:cNvPr>
          <p:cNvPicPr>
            <a:picLocks noChangeAspect="1"/>
          </p:cNvPicPr>
          <p:nvPr/>
        </p:nvPicPr>
        <p:blipFill>
          <a:blip r:embed="rId7"/>
          <a:stretch>
            <a:fillRect/>
          </a:stretch>
        </p:blipFill>
        <p:spPr>
          <a:xfrm>
            <a:off x="6116157" y="5349492"/>
            <a:ext cx="803240" cy="421255"/>
          </a:xfrm>
          <a:prstGeom prst="rect">
            <a:avLst/>
          </a:prstGeom>
        </p:spPr>
      </p:pic>
      <p:sp>
        <p:nvSpPr>
          <p:cNvPr id="66" name="TextBox 65">
            <a:extLst>
              <a:ext uri="{FF2B5EF4-FFF2-40B4-BE49-F238E27FC236}">
                <a16:creationId xmlns:a16="http://schemas.microsoft.com/office/drawing/2014/main" id="{2F1855D4-03BE-5948-ABBF-DEC47E12D462}"/>
              </a:ext>
            </a:extLst>
          </p:cNvPr>
          <p:cNvSpPr txBox="1"/>
          <p:nvPr/>
        </p:nvSpPr>
        <p:spPr>
          <a:xfrm>
            <a:off x="3626288" y="3138956"/>
            <a:ext cx="1750832" cy="307777"/>
          </a:xfrm>
          <a:prstGeom prst="rect">
            <a:avLst/>
          </a:prstGeom>
          <a:noFill/>
        </p:spPr>
        <p:txBody>
          <a:bodyPr wrap="square" rtlCol="0">
            <a:spAutoFit/>
          </a:bodyPr>
          <a:lstStyle/>
          <a:p>
            <a:pPr algn="ctr"/>
            <a:r>
              <a:rPr lang="en-US" sz="1400"/>
              <a:t>Service Invocation</a:t>
            </a:r>
          </a:p>
        </p:txBody>
      </p:sp>
      <p:sp>
        <p:nvSpPr>
          <p:cNvPr id="69" name="TextBox 68">
            <a:extLst>
              <a:ext uri="{FF2B5EF4-FFF2-40B4-BE49-F238E27FC236}">
                <a16:creationId xmlns:a16="http://schemas.microsoft.com/office/drawing/2014/main" id="{40E545C6-693B-C848-A075-B13DFEEFABF4}"/>
              </a:ext>
            </a:extLst>
          </p:cNvPr>
          <p:cNvSpPr txBox="1"/>
          <p:nvPr/>
        </p:nvSpPr>
        <p:spPr>
          <a:xfrm>
            <a:off x="6116157" y="6029510"/>
            <a:ext cx="803240" cy="507831"/>
          </a:xfrm>
          <a:prstGeom prst="rect">
            <a:avLst/>
          </a:prstGeom>
          <a:noFill/>
        </p:spPr>
        <p:txBody>
          <a:bodyPr wrap="square" rtlCol="0">
            <a:spAutoFit/>
          </a:bodyPr>
          <a:lstStyle/>
          <a:p>
            <a:pPr algn="ctr"/>
            <a:r>
              <a:rPr lang="en-US" sz="900">
                <a:solidFill>
                  <a:srgbClr val="1F2092"/>
                </a:solidFill>
              </a:rPr>
              <a:t>Azure Service Bus</a:t>
            </a:r>
            <a:br>
              <a:rPr lang="en-US" sz="900">
                <a:solidFill>
                  <a:srgbClr val="1F2092"/>
                </a:solidFill>
              </a:rPr>
            </a:br>
            <a:r>
              <a:rPr lang="en-US" sz="900">
                <a:solidFill>
                  <a:srgbClr val="1F2092"/>
                </a:solidFill>
              </a:rPr>
              <a:t>Component</a:t>
            </a:r>
          </a:p>
        </p:txBody>
      </p:sp>
      <p:cxnSp>
        <p:nvCxnSpPr>
          <p:cNvPr id="71" name="Straight Arrow Connector 70">
            <a:extLst>
              <a:ext uri="{FF2B5EF4-FFF2-40B4-BE49-F238E27FC236}">
                <a16:creationId xmlns:a16="http://schemas.microsoft.com/office/drawing/2014/main" id="{75AB6B52-8E7E-564F-BF2D-3AF7102F5532}"/>
              </a:ext>
            </a:extLst>
          </p:cNvPr>
          <p:cNvCxnSpPr>
            <a:cxnSpLocks/>
          </p:cNvCxnSpPr>
          <p:nvPr/>
        </p:nvCxnSpPr>
        <p:spPr>
          <a:xfrm flipH="1">
            <a:off x="3046196" y="3819962"/>
            <a:ext cx="10253" cy="12518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9544C889-66F9-2B46-B3D9-A213E7B41637}"/>
              </a:ext>
            </a:extLst>
          </p:cNvPr>
          <p:cNvSpPr/>
          <p:nvPr/>
        </p:nvSpPr>
        <p:spPr bwMode="auto">
          <a:xfrm>
            <a:off x="2656845" y="5071796"/>
            <a:ext cx="778702" cy="778702"/>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err="1">
              <a:solidFill>
                <a:schemeClr val="bg1"/>
              </a:solidFill>
              <a:latin typeface="+mj-lt"/>
            </a:endParaRPr>
          </a:p>
        </p:txBody>
      </p:sp>
      <p:pic>
        <p:nvPicPr>
          <p:cNvPr id="77" name="Picture 76" descr="A picture containing icon&#10;&#10;Description automatically generated">
            <a:extLst>
              <a:ext uri="{FF2B5EF4-FFF2-40B4-BE49-F238E27FC236}">
                <a16:creationId xmlns:a16="http://schemas.microsoft.com/office/drawing/2014/main" id="{CF43F722-7C33-2147-90FF-45F89A644B4A}"/>
              </a:ext>
            </a:extLst>
          </p:cNvPr>
          <p:cNvPicPr>
            <a:picLocks noChangeAspect="1"/>
          </p:cNvPicPr>
          <p:nvPr/>
        </p:nvPicPr>
        <p:blipFill>
          <a:blip r:embed="rId8"/>
          <a:stretch>
            <a:fillRect/>
          </a:stretch>
        </p:blipFill>
        <p:spPr>
          <a:xfrm>
            <a:off x="2565543" y="4988747"/>
            <a:ext cx="937554" cy="937554"/>
          </a:xfrm>
          <a:prstGeom prst="rect">
            <a:avLst/>
          </a:prstGeom>
        </p:spPr>
      </p:pic>
      <p:sp>
        <p:nvSpPr>
          <p:cNvPr id="78" name="TextBox 77">
            <a:extLst>
              <a:ext uri="{FF2B5EF4-FFF2-40B4-BE49-F238E27FC236}">
                <a16:creationId xmlns:a16="http://schemas.microsoft.com/office/drawing/2014/main" id="{94459D81-91C9-6142-BEB1-2FB8D8F7D521}"/>
              </a:ext>
            </a:extLst>
          </p:cNvPr>
          <p:cNvSpPr txBox="1"/>
          <p:nvPr/>
        </p:nvSpPr>
        <p:spPr>
          <a:xfrm>
            <a:off x="2629283" y="6001567"/>
            <a:ext cx="756152" cy="369332"/>
          </a:xfrm>
          <a:prstGeom prst="rect">
            <a:avLst/>
          </a:prstGeom>
          <a:noFill/>
        </p:spPr>
        <p:txBody>
          <a:bodyPr wrap="square" rtlCol="0">
            <a:spAutoFit/>
          </a:bodyPr>
          <a:lstStyle/>
          <a:p>
            <a:pPr algn="ctr"/>
            <a:r>
              <a:rPr lang="en-US" sz="900">
                <a:solidFill>
                  <a:srgbClr val="1F2092"/>
                </a:solidFill>
              </a:rPr>
              <a:t>Azure Table Storage </a:t>
            </a:r>
          </a:p>
        </p:txBody>
      </p:sp>
      <p:sp>
        <p:nvSpPr>
          <p:cNvPr id="80" name="TextBox 79">
            <a:extLst>
              <a:ext uri="{FF2B5EF4-FFF2-40B4-BE49-F238E27FC236}">
                <a16:creationId xmlns:a16="http://schemas.microsoft.com/office/drawing/2014/main" id="{4824C45A-5EF4-6A42-A269-C9991E082B97}"/>
              </a:ext>
            </a:extLst>
          </p:cNvPr>
          <p:cNvSpPr txBox="1"/>
          <p:nvPr/>
        </p:nvSpPr>
        <p:spPr>
          <a:xfrm>
            <a:off x="6453348" y="3520346"/>
            <a:ext cx="1183389" cy="430887"/>
          </a:xfrm>
          <a:prstGeom prst="rect">
            <a:avLst/>
          </a:prstGeom>
          <a:noFill/>
        </p:spPr>
        <p:txBody>
          <a:bodyPr wrap="square" rtlCol="0">
            <a:spAutoFit/>
          </a:bodyPr>
          <a:lstStyle/>
          <a:p>
            <a:pPr algn="ctr"/>
            <a:r>
              <a:rPr lang="en-US" sz="1100"/>
              <a:t>Sentiment Processor</a:t>
            </a:r>
          </a:p>
        </p:txBody>
      </p:sp>
    </p:spTree>
    <p:extLst>
      <p:ext uri="{BB962C8B-B14F-4D97-AF65-F5344CB8AC3E}">
        <p14:creationId xmlns:p14="http://schemas.microsoft.com/office/powerpoint/2010/main" val="153294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CA04-3305-FE4E-9C9E-0F247DE4773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180D99D-D8B4-A24E-97BC-73FFD3B01B20}"/>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4650615E-41FE-8748-A54E-A5A34993EA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823648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A57A-B400-7E46-AF27-F03520D6EBF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66CD49F-E174-054C-B136-FB7CD3FE01AC}"/>
              </a:ext>
            </a:extLst>
          </p:cNvPr>
          <p:cNvSpPr>
            <a:spLocks noGrp="1"/>
          </p:cNvSpPr>
          <p:nvPr>
            <p:ph type="body" sz="quarter" idx="10"/>
          </p:nvPr>
        </p:nvSpPr>
        <p:spPr/>
        <p:txBody>
          <a:bodyPr/>
          <a:lstStyle/>
          <a:p>
            <a:endParaRPr lang="en-US"/>
          </a:p>
        </p:txBody>
      </p:sp>
      <p:pic>
        <p:nvPicPr>
          <p:cNvPr id="8" name="Picture 7" descr="Graphical user interface&#10;&#10;Description automatically generated">
            <a:extLst>
              <a:ext uri="{FF2B5EF4-FFF2-40B4-BE49-F238E27FC236}">
                <a16:creationId xmlns:a16="http://schemas.microsoft.com/office/drawing/2014/main" id="{9BD7C955-27E2-8B49-8F8A-0FD83AACE897}"/>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295D221-6431-457D-4601-039ECA002772}"/>
              </a:ext>
            </a:extLst>
          </p:cNvPr>
          <p:cNvSpPr txBox="1"/>
          <p:nvPr/>
        </p:nvSpPr>
        <p:spPr>
          <a:xfrm>
            <a:off x="818149" y="5053264"/>
            <a:ext cx="1090862" cy="307777"/>
          </a:xfrm>
          <a:prstGeom prst="rect">
            <a:avLst/>
          </a:prstGeom>
          <a:solidFill>
            <a:srgbClr val="FFFFFF"/>
          </a:solidFill>
        </p:spPr>
        <p:txBody>
          <a:bodyPr wrap="square" lIns="0" tIns="0" rIns="0" bIns="0" rtlCol="0">
            <a:spAutoFit/>
          </a:bodyPr>
          <a:lstStyle/>
          <a:p>
            <a:pPr algn="r"/>
            <a:r>
              <a:rPr lang="en-US" sz="2000" b="1">
                <a:gradFill>
                  <a:gsLst>
                    <a:gs pos="2917">
                      <a:schemeClr val="tx1"/>
                    </a:gs>
                    <a:gs pos="30000">
                      <a:schemeClr val="tx1"/>
                    </a:gs>
                  </a:gsLst>
                  <a:lin ang="5400000" scaled="0"/>
                </a:gradFill>
              </a:rPr>
              <a:t>107</a:t>
            </a:r>
          </a:p>
        </p:txBody>
      </p:sp>
    </p:spTree>
    <p:extLst>
      <p:ext uri="{BB962C8B-B14F-4D97-AF65-F5344CB8AC3E}">
        <p14:creationId xmlns:p14="http://schemas.microsoft.com/office/powerpoint/2010/main" val="20433601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D22E9-4B8F-0B43-8DC5-3A833C274DB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CA2C642-F656-6B49-A15B-E78B20D6487E}"/>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0A8855EB-59DE-F642-A6B1-83B954E3A93F}"/>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221905F-9E05-7E42-B2A1-D42336BD433A}"/>
              </a:ext>
            </a:extLst>
          </p:cNvPr>
          <p:cNvSpPr txBox="1"/>
          <p:nvPr/>
        </p:nvSpPr>
        <p:spPr>
          <a:xfrm>
            <a:off x="2911956" y="3976180"/>
            <a:ext cx="7402287" cy="1722010"/>
          </a:xfrm>
          <a:prstGeom prst="rect">
            <a:avLst/>
          </a:prstGeom>
          <a:solidFill>
            <a:schemeClr val="accent6">
              <a:lumMod val="50000"/>
            </a:schemeClr>
          </a:solidFill>
        </p:spPr>
        <p:txBody>
          <a:bodyPr wrap="square">
            <a:spAutoFit/>
          </a:bodyPr>
          <a:lstStyle/>
          <a:p>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a:solidFill>
                  <a:srgbClr val="9CDCFE"/>
                </a:solidFill>
                <a:effectLst/>
                <a:latin typeface="Menlo" panose="020B0609030804020204" pitchFamily="49" charset="0"/>
              </a:rPr>
              <a:t>order</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new</a:t>
            </a:r>
            <a:r>
              <a:rPr lang="en-US" b="0" dirty="0">
                <a:solidFill>
                  <a:srgbClr val="D4D4D4"/>
                </a:solidFill>
                <a:effectLst/>
                <a:latin typeface="Menlo" panose="020B0609030804020204" pitchFamily="49" charset="0"/>
              </a:rPr>
              <a:t> </a:t>
            </a:r>
            <a:r>
              <a:rPr lang="en-US" b="0" dirty="0">
                <a:solidFill>
                  <a:srgbClr val="4EC9B0"/>
                </a:solidFill>
                <a:effectLst/>
                <a:latin typeface="Menlo" panose="020B0609030804020204" pitchFamily="49" charset="0"/>
              </a:rPr>
              <a:t>Order</a:t>
            </a:r>
            <a:r>
              <a:rPr lang="en-US" b="0" dirty="0">
                <a:solidFill>
                  <a:srgbClr val="D4D4D4"/>
                </a:solidFill>
                <a:effectLst/>
                <a:latin typeface="Menlo" panose="020B0609030804020204" pitchFamily="49" charset="0"/>
              </a:rPr>
              <a:t>(</a:t>
            </a:r>
            <a:r>
              <a:rPr lang="en-US" b="0" dirty="0">
                <a:solidFill>
                  <a:srgbClr val="9CDCFE"/>
                </a:solidFill>
                <a:effectLst/>
                <a:latin typeface="Menlo" panose="020B0609030804020204" pitchFamily="49" charset="0"/>
              </a:rPr>
              <a:t>100</a:t>
            </a:r>
            <a:r>
              <a:rPr lang="en-US" b="0" dirty="0">
                <a:solidFill>
                  <a:srgbClr val="D4D4D4"/>
                </a:solidFill>
                <a:effectLst/>
                <a:latin typeface="Menlo" panose="020B0609030804020204" pitchFamily="49" charset="0"/>
              </a:rPr>
              <a:t>);</a:t>
            </a:r>
          </a:p>
          <a:p>
            <a:r>
              <a:rPr lang="en-US" b="0" dirty="0">
                <a:solidFill>
                  <a:srgbClr val="C586C0"/>
                </a:solidFill>
                <a:effectLst/>
                <a:latin typeface="Menlo" panose="020B0609030804020204" pitchFamily="49" charset="0"/>
              </a:rPr>
              <a:t>using</a:t>
            </a:r>
            <a:r>
              <a:rPr lang="en-US" b="0" dirty="0">
                <a:solidFill>
                  <a:srgbClr val="D4D4D4"/>
                </a:solidFill>
                <a:effectLst/>
                <a:latin typeface="Menlo" panose="020B0609030804020204" pitchFamily="49" charset="0"/>
              </a:rPr>
              <a:t> </a:t>
            </a:r>
            <a:r>
              <a:rPr lang="en-US" b="0" dirty="0">
                <a:solidFill>
                  <a:srgbClr val="569CD6"/>
                </a:solidFill>
                <a:effectLst/>
                <a:latin typeface="Menlo" panose="020B0609030804020204" pitchFamily="49" charset="0"/>
              </a:rPr>
              <a:t>var</a:t>
            </a:r>
            <a:r>
              <a:rPr lang="en-US" b="0" dirty="0">
                <a:solidFill>
                  <a:srgbClr val="D4D4D4"/>
                </a:solidFill>
                <a:effectLst/>
                <a:latin typeface="Menlo" panose="020B0609030804020204" pitchFamily="49" charset="0"/>
              </a:rPr>
              <a:t> </a:t>
            </a:r>
            <a:r>
              <a:rPr lang="en-US" b="0" dirty="0">
                <a:solidFill>
                  <a:srgbClr val="9CDCFE"/>
                </a:solidFill>
                <a:effectLst/>
                <a:latin typeface="Menlo" panose="020B0609030804020204" pitchFamily="49" charset="0"/>
              </a:rPr>
              <a:t>client</a:t>
            </a:r>
            <a:r>
              <a:rPr lang="en-US" b="0" dirty="0">
                <a:solidFill>
                  <a:srgbClr val="D4D4D4"/>
                </a:solidFill>
                <a:effectLst/>
                <a:latin typeface="Menlo" panose="020B0609030804020204" pitchFamily="49" charset="0"/>
              </a:rPr>
              <a:t> = </a:t>
            </a:r>
            <a:r>
              <a:rPr lang="en-US" b="0" dirty="0">
                <a:solidFill>
                  <a:srgbClr val="569CD6"/>
                </a:solidFill>
                <a:effectLst/>
                <a:latin typeface="Menlo" panose="020B0609030804020204" pitchFamily="49" charset="0"/>
              </a:rPr>
              <a:t>new</a:t>
            </a:r>
            <a:r>
              <a:rPr lang="en-US" b="0" dirty="0">
                <a:solidFill>
                  <a:srgbClr val="D4D4D4"/>
                </a:solidFill>
                <a:effectLst/>
                <a:latin typeface="Menlo" panose="020B0609030804020204" pitchFamily="49" charset="0"/>
              </a:rPr>
              <a:t> </a:t>
            </a:r>
            <a:r>
              <a:rPr lang="en-US" b="0" dirty="0" err="1">
                <a:solidFill>
                  <a:srgbClr val="4EC9B0"/>
                </a:solidFill>
                <a:effectLst/>
                <a:latin typeface="Menlo" panose="020B0609030804020204" pitchFamily="49" charset="0"/>
              </a:rPr>
              <a:t>DaprClientBuilder</a:t>
            </a:r>
            <a:r>
              <a:rPr lang="en-US" b="0" dirty="0">
                <a:solidFill>
                  <a:srgbClr val="D4D4D4"/>
                </a:solidFill>
                <a:effectLst/>
                <a:latin typeface="Menlo" panose="020B0609030804020204" pitchFamily="49" charset="0"/>
              </a:rPr>
              <a:t>().</a:t>
            </a:r>
            <a:r>
              <a:rPr lang="en-US" b="0" dirty="0">
                <a:solidFill>
                  <a:srgbClr val="DCDCAA"/>
                </a:solidFill>
                <a:effectLst/>
                <a:latin typeface="Menlo" panose="020B0609030804020204" pitchFamily="49" charset="0"/>
              </a:rPr>
              <a:t>Build</a:t>
            </a:r>
            <a:r>
              <a:rPr lang="en-US" b="0" dirty="0">
                <a:solidFill>
                  <a:srgbClr val="D4D4D4"/>
                </a:solidFill>
                <a:effectLst/>
                <a:latin typeface="Menlo" panose="020B0609030804020204" pitchFamily="49" charset="0"/>
              </a:rPr>
              <a:t>();</a:t>
            </a:r>
          </a:p>
          <a:p>
            <a:br>
              <a:rPr lang="en-US" b="0" dirty="0">
                <a:solidFill>
                  <a:srgbClr val="D4D4D4"/>
                </a:solidFill>
                <a:effectLst/>
                <a:latin typeface="Menlo" panose="020B0609030804020204" pitchFamily="49" charset="0"/>
              </a:rPr>
            </a:br>
            <a:r>
              <a:rPr lang="en-US" b="0" dirty="0">
                <a:solidFill>
                  <a:srgbClr val="6A9955"/>
                </a:solidFill>
                <a:effectLst/>
                <a:latin typeface="Menlo" panose="020B0609030804020204" pitchFamily="49" charset="0"/>
              </a:rPr>
              <a:t>// Publish an message using </a:t>
            </a:r>
            <a:r>
              <a:rPr lang="en-US" b="0" dirty="0" err="1">
                <a:solidFill>
                  <a:srgbClr val="6A9955"/>
                </a:solidFill>
                <a:effectLst/>
                <a:latin typeface="Menlo" panose="020B0609030804020204" pitchFamily="49" charset="0"/>
              </a:rPr>
              <a:t>Dapr</a:t>
            </a:r>
            <a:r>
              <a:rPr lang="en-US" b="0" dirty="0">
                <a:solidFill>
                  <a:srgbClr val="6A9955"/>
                </a:solidFill>
                <a:effectLst/>
                <a:latin typeface="Menlo" panose="020B0609030804020204" pitchFamily="49" charset="0"/>
              </a:rPr>
              <a:t> </a:t>
            </a:r>
            <a:r>
              <a:rPr lang="en-US" b="0" dirty="0" err="1">
                <a:solidFill>
                  <a:srgbClr val="6A9955"/>
                </a:solidFill>
                <a:effectLst/>
                <a:latin typeface="Menlo" panose="020B0609030804020204" pitchFamily="49" charset="0"/>
              </a:rPr>
              <a:t>PubSub</a:t>
            </a:r>
            <a:endParaRPr lang="en-US" b="0" dirty="0">
              <a:solidFill>
                <a:srgbClr val="D4D4D4"/>
              </a:solidFill>
              <a:effectLst/>
              <a:latin typeface="Menlo" panose="020B0609030804020204" pitchFamily="49" charset="0"/>
            </a:endParaRPr>
          </a:p>
          <a:p>
            <a:r>
              <a:rPr lang="en-US" b="0" dirty="0">
                <a:solidFill>
                  <a:srgbClr val="569CD6"/>
                </a:solidFill>
                <a:effectLst/>
                <a:latin typeface="Menlo" panose="020B0609030804020204" pitchFamily="49" charset="0"/>
              </a:rPr>
              <a:t>await</a:t>
            </a:r>
            <a:r>
              <a:rPr lang="en-US" b="0" dirty="0">
                <a:solidFill>
                  <a:srgbClr val="D4D4D4"/>
                </a:solidFill>
                <a:effectLst/>
                <a:latin typeface="Menlo" panose="020B0609030804020204" pitchFamily="49" charset="0"/>
              </a:rPr>
              <a:t> </a:t>
            </a:r>
            <a:r>
              <a:rPr lang="en-US" b="0" dirty="0" err="1">
                <a:solidFill>
                  <a:srgbClr val="9CDCFE"/>
                </a:solidFill>
                <a:effectLst/>
                <a:latin typeface="Menlo" panose="020B0609030804020204" pitchFamily="49" charset="0"/>
              </a:rPr>
              <a:t>client</a:t>
            </a:r>
            <a:r>
              <a:rPr lang="en-US" b="0" dirty="0" err="1">
                <a:solidFill>
                  <a:srgbClr val="D4D4D4"/>
                </a:solidFill>
                <a:effectLst/>
                <a:latin typeface="Menlo" panose="020B0609030804020204" pitchFamily="49" charset="0"/>
              </a:rPr>
              <a:t>.</a:t>
            </a:r>
            <a:r>
              <a:rPr lang="en-US" b="0" dirty="0" err="1">
                <a:solidFill>
                  <a:srgbClr val="DCDCAA"/>
                </a:solidFill>
                <a:effectLst/>
                <a:latin typeface="Menlo" panose="020B0609030804020204" pitchFamily="49" charset="0"/>
              </a:rPr>
              <a:t>PublishEventAsync</a:t>
            </a:r>
            <a:r>
              <a:rPr lang="en-US" b="0" dirty="0">
                <a:solidFill>
                  <a:srgbClr val="D4D4D4"/>
                </a:solidFill>
                <a:effectLst/>
                <a:latin typeface="Menlo" panose="020B0609030804020204" pitchFamily="49" charset="0"/>
              </a:rPr>
              <a:t>(</a:t>
            </a:r>
            <a:r>
              <a:rPr lang="en-US" b="0" dirty="0">
                <a:solidFill>
                  <a:srgbClr val="CE9178"/>
                </a:solidFill>
                <a:effectLst/>
                <a:latin typeface="Menlo" panose="020B0609030804020204" pitchFamily="49" charset="0"/>
              </a:rPr>
              <a:t>"</a:t>
            </a:r>
            <a:r>
              <a:rPr lang="en-US" b="0" dirty="0" err="1">
                <a:solidFill>
                  <a:srgbClr val="CE9178"/>
                </a:solidFill>
                <a:effectLst/>
                <a:latin typeface="Menlo" panose="020B0609030804020204" pitchFamily="49" charset="0"/>
              </a:rPr>
              <a:t>order_pub_sub</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a:t>
            </a:r>
            <a:r>
              <a:rPr lang="en-US" b="0" dirty="0">
                <a:solidFill>
                  <a:srgbClr val="CE9178"/>
                </a:solidFill>
                <a:effectLst/>
                <a:latin typeface="Menlo" panose="020B0609030804020204" pitchFamily="49" charset="0"/>
              </a:rPr>
              <a:t>"orders"</a:t>
            </a:r>
            <a:r>
              <a:rPr lang="en-US" b="0" dirty="0">
                <a:solidFill>
                  <a:srgbClr val="D4D4D4"/>
                </a:solidFill>
                <a:effectLst/>
                <a:latin typeface="Menlo" panose="020B0609030804020204" pitchFamily="49" charset="0"/>
              </a:rPr>
              <a:t>, </a:t>
            </a:r>
            <a:r>
              <a:rPr lang="en-US" b="0" dirty="0">
                <a:solidFill>
                  <a:srgbClr val="9CDCFE"/>
                </a:solidFill>
                <a:effectLst/>
                <a:latin typeface="Menlo" panose="020B0609030804020204" pitchFamily="49" charset="0"/>
              </a:rPr>
              <a:t>order</a:t>
            </a:r>
            <a:r>
              <a:rPr lang="en-US" b="0" dirty="0">
                <a:solidFill>
                  <a:srgbClr val="D4D4D4"/>
                </a:solidFill>
                <a:effectLst/>
                <a:latin typeface="Menlo" panose="020B0609030804020204" pitchFamily="49" charset="0"/>
              </a:rPr>
              <a:t>);</a:t>
            </a:r>
          </a:p>
        </p:txBody>
      </p:sp>
    </p:spTree>
    <p:extLst>
      <p:ext uri="{BB962C8B-B14F-4D97-AF65-F5344CB8AC3E}">
        <p14:creationId xmlns:p14="http://schemas.microsoft.com/office/powerpoint/2010/main" val="3539947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88C7-4D17-8A42-B67B-47F25761DCCD}"/>
              </a:ext>
            </a:extLst>
          </p:cNvPr>
          <p:cNvSpPr>
            <a:spLocks noGrp="1"/>
          </p:cNvSpPr>
          <p:nvPr>
            <p:ph type="title"/>
          </p:nvPr>
        </p:nvSpPr>
        <p:spPr>
          <a:xfrm>
            <a:off x="584200" y="2305841"/>
            <a:ext cx="3468956" cy="1415772"/>
          </a:xfrm>
        </p:spPr>
        <p:txBody>
          <a:bodyPr/>
          <a:lstStyle/>
          <a:p>
            <a:r>
              <a:rPr lang="en-US"/>
              <a:t>Event Driven Scaling</a:t>
            </a:r>
            <a:br>
              <a:rPr lang="en-US"/>
            </a:br>
            <a:r>
              <a:rPr lang="en-US" sz="2000" b="1"/>
              <a:t>KEDA + Dapr</a:t>
            </a:r>
            <a:endParaRPr lang="en-US" b="1"/>
          </a:p>
        </p:txBody>
      </p:sp>
      <p:sp>
        <p:nvSpPr>
          <p:cNvPr id="3" name="Text Placeholder 2">
            <a:extLst>
              <a:ext uri="{FF2B5EF4-FFF2-40B4-BE49-F238E27FC236}">
                <a16:creationId xmlns:a16="http://schemas.microsoft.com/office/drawing/2014/main" id="{1A71F2BD-7A0C-F040-9D0B-4CC66250603D}"/>
              </a:ext>
            </a:extLst>
          </p:cNvPr>
          <p:cNvSpPr>
            <a:spLocks noGrp="1"/>
          </p:cNvSpPr>
          <p:nvPr>
            <p:ph type="body" sz="quarter" idx="10"/>
          </p:nvPr>
        </p:nvSpPr>
        <p:spPr>
          <a:xfrm>
            <a:off x="4356100" y="2447039"/>
            <a:ext cx="7251192" cy="3496342"/>
          </a:xfrm>
        </p:spPr>
        <p:txBody>
          <a:bodyPr/>
          <a:lstStyle/>
          <a:p>
            <a:r>
              <a:rPr lang="en-US"/>
              <a:t>Built-in scalers for multi vendor databases, messaging systems, metrics, CICD, and more.</a:t>
            </a:r>
          </a:p>
          <a:p>
            <a:r>
              <a:rPr lang="en-US"/>
              <a:t>Works alongside Kubernetes Horizonal Pod </a:t>
            </a:r>
            <a:r>
              <a:rPr lang="en-US" err="1"/>
              <a:t>Autoscaler</a:t>
            </a:r>
            <a:endParaRPr lang="en-US"/>
          </a:p>
          <a:p>
            <a:r>
              <a:rPr lang="en-US"/>
              <a:t>Built-in to Azure Container Apps</a:t>
            </a:r>
          </a:p>
          <a:p>
            <a:r>
              <a:rPr lang="en-US"/>
              <a:t>Extensions for Azure Kubernetes Service</a:t>
            </a:r>
          </a:p>
          <a:p>
            <a:r>
              <a:rPr lang="en-US"/>
              <a:t>CNCF incubations project</a:t>
            </a:r>
          </a:p>
        </p:txBody>
      </p:sp>
    </p:spTree>
    <p:extLst>
      <p:ext uri="{BB962C8B-B14F-4D97-AF65-F5344CB8AC3E}">
        <p14:creationId xmlns:p14="http://schemas.microsoft.com/office/powerpoint/2010/main" val="5790859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5D30E-D9D9-3446-B9AC-B7F34B673B7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C1C883D-6BCB-854B-BF28-D169FC853411}"/>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53064369-75C7-5241-A37B-B25C444B83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2097391"/>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16_9_Microsoft_SMT_template (USE).pptx" id="{CCE82E4B-1B6F-4B1C-B82A-7DA40C478F7F}" vid="{C8958457-26E1-407D-A5F2-B7A75759E716}"/>
    </a:ext>
  </a:extLst>
</a:theme>
</file>

<file path=ppt/theme/theme10.xml><?xml version="1.0" encoding="utf-8"?>
<a:theme xmlns:a="http://schemas.openxmlformats.org/drawingml/2006/main" name="8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EC0285-9895-4E40-9BCE-C67AE9E60768}" vid="{CE27B6DB-0A03-4ED9-AD0D-185683DDC341}"/>
    </a:ext>
  </a:extLst>
</a:theme>
</file>

<file path=ppt/theme/theme11.xml><?xml version="1.0" encoding="utf-8"?>
<a:theme xmlns:a="http://schemas.openxmlformats.org/drawingml/2006/main" name="AOCTO">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12.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6D60FCA4-8DBC-4295-B0A6-CF65618C5205}"/>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STER-16_9_Microsoft_SMT_template (USE).pptx" id="{CCE82E4B-1B6F-4B1C-B82A-7DA40C478F7F}" vid="{EED2FBC7-7203-414F-9983-0677C25AC181}"/>
    </a:ext>
  </a:extLst>
</a:theme>
</file>

<file path=ppt/theme/theme3.xml><?xml version="1.0" encoding="utf-8"?>
<a:theme xmlns:a="http://schemas.openxmlformats.org/drawingml/2006/main" name="5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EC0285-9895-4E40-9BCE-C67AE9E60768}" vid="{CE27B6DB-0A03-4ED9-AD0D-185683DDC341}"/>
    </a:ext>
  </a:extLst>
</a:theme>
</file>

<file path=ppt/theme/theme4.xml><?xml version="1.0" encoding="utf-8"?>
<a:theme xmlns:a="http://schemas.openxmlformats.org/drawingml/2006/main" name="6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5.xml><?xml version="1.0" encoding="utf-8"?>
<a:theme xmlns:a="http://schemas.openxmlformats.org/drawingml/2006/main" name="SMT - Black - INTERN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T_INTERNAL_2022.potx" id="{F05A0A88-F965-4380-9DBE-6D31E6097BA7}" vid="{5C0C30F3-9A8C-4CD9-AD02-FD434DD5ED1D}"/>
    </a:ext>
  </a:extLst>
</a:theme>
</file>

<file path=ppt/theme/theme6.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G PPT Template &amp; Guidelines_WHITE" id="{FFA91E00-7090-4EE0-A7B5-FA0AC9ECC028}" vid="{42B46CBD-415B-4466-981D-C1B8A5F4CC71}"/>
    </a:ext>
  </a:extLst>
</a:theme>
</file>

<file path=ppt/theme/theme7.xml><?xml version="1.0" encoding="utf-8"?>
<a:theme xmlns:a="http://schemas.openxmlformats.org/drawingml/2006/main" name="1_White Template">
  <a:themeElements>
    <a:clrScheme name="Custom 1">
      <a:dk1>
        <a:srgbClr val="505050"/>
      </a:dk1>
      <a:lt1>
        <a:srgbClr val="FFFFFF"/>
      </a:lt1>
      <a:dk2>
        <a:srgbClr val="243A5E"/>
      </a:dk2>
      <a:lt2>
        <a:srgbClr val="E6E6E6"/>
      </a:lt2>
      <a:accent1>
        <a:srgbClr val="243A5E"/>
      </a:accent1>
      <a:accent2>
        <a:srgbClr val="0078D4"/>
      </a:accent2>
      <a:accent3>
        <a:srgbClr val="D83B01"/>
      </a:accent3>
      <a:accent4>
        <a:srgbClr val="D2D2D2"/>
      </a:accent4>
      <a:accent5>
        <a:srgbClr val="50E6FF"/>
      </a:accent5>
      <a:accent6>
        <a:srgbClr val="28A7E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7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1AEC0285-9895-4E40-9BCE-C67AE9E60768}" vid="{CE27B6DB-0A03-4ED9-AD0D-185683DDC341}"/>
    </a:ext>
  </a:extLst>
</a:theme>
</file>

<file path=ppt/theme/theme9.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icrosoft 202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2812805-230f-4dc3-8d6d-49df00aa4cf5" xsi:nil="true"/>
    <SharedWithUsers xmlns="26222414-dd7b-475a-b290-3eb0655d5300">
      <UserInfo>
        <DisplayName>Tom Keane</DisplayName>
        <AccountId>71</AccountId>
        <AccountType/>
      </UserInfo>
      <UserInfo>
        <DisplayName>Diane D'Arcangelo (CELA)</DisplayName>
        <AccountId>59</AccountId>
        <AccountType/>
      </UserInfo>
      <UserInfo>
        <DisplayName>Zulfi Alam</DisplayName>
        <AccountId>63</AccountId>
        <AccountType/>
      </UserInfo>
      <UserInfo>
        <DisplayName>Srinivas Prasad Sugasani (SUGA)</DisplayName>
        <AccountId>66</AccountId>
        <AccountType/>
      </UserInfo>
      <UserInfo>
        <DisplayName>Nadia Karim</DisplayName>
        <AccountId>13</AccountId>
        <AccountType/>
      </UserInfo>
      <UserInfo>
        <DisplayName>Jason Zander</DisplayName>
        <AccountId>39</AccountId>
        <AccountType/>
      </UserInfo>
      <UserInfo>
        <DisplayName>Yousef Khalidi</DisplayName>
        <AccountId>64</AccountId>
        <AccountType/>
      </UserInfo>
      <UserInfo>
        <DisplayName>Martin Lund</DisplayName>
        <AccountId>74</AccountId>
        <AccountType/>
      </UserInfo>
      <UserInfo>
        <DisplayName>Paul Yuknewicz</DisplayName>
        <AccountId>390</AccountId>
        <AccountType/>
      </UserInfo>
    </SharedWithUsers>
    <lcf76f155ced4ddcb4097134ff3c332f xmlns="72812805-230f-4dc3-8d6d-49df00aa4cf5">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EC535C849DB19409BCC67D8A613076C" ma:contentTypeVersion="13" ma:contentTypeDescription="Create a new document." ma:contentTypeScope="" ma:versionID="ca1d0e241b0a30a758e257e8d3881c51">
  <xsd:schema xmlns:xsd="http://www.w3.org/2001/XMLSchema" xmlns:xs="http://www.w3.org/2001/XMLSchema" xmlns:p="http://schemas.microsoft.com/office/2006/metadata/properties" xmlns:ns2="72812805-230f-4dc3-8d6d-49df00aa4cf5" xmlns:ns3="26222414-dd7b-475a-b290-3eb0655d5300" xmlns:ns4="230e9df3-be65-4c73-a93b-d1236ebd677e" targetNamespace="http://schemas.microsoft.com/office/2006/metadata/properties" ma:root="true" ma:fieldsID="420a097a7671abfff1788dfd23d66543" ns2:_="" ns3:_="" ns4:_="">
    <xsd:import namespace="72812805-230f-4dc3-8d6d-49df00aa4cf5"/>
    <xsd:import namespace="26222414-dd7b-475a-b290-3eb0655d5300"/>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lcf76f155ced4ddcb4097134ff3c332f" minOccurs="0"/>
                <xsd:element ref="ns4: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812805-230f-4dc3-8d6d-49df00aa4c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222414-dd7b-475a-b290-3eb0655d530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8ba2b451-5505-458f-aafd-1b0cb470d215}" ma:internalName="TaxCatchAll" ma:showField="CatchAllData" ma:web="26222414-dd7b-475a-b290-3eb0655d530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http://schemas.microsoft.com/office/2006/metadata/properties"/>
    <ds:schemaRef ds:uri="http://purl.org/dc/terms/"/>
    <ds:schemaRef ds:uri="http://purl.org/dc/dcmitype/"/>
    <ds:schemaRef ds:uri="http://schemas.microsoft.com/office/infopath/2007/PartnerControls"/>
    <ds:schemaRef ds:uri="http://schemas.openxmlformats.org/package/2006/metadata/core-properties"/>
    <ds:schemaRef ds:uri="http://purl.org/dc/elements/1.1/"/>
    <ds:schemaRef ds:uri="230e9df3-be65-4c73-a93b-d1236ebd677e"/>
    <ds:schemaRef ds:uri="26222414-dd7b-475a-b290-3eb0655d5300"/>
    <ds:schemaRef ds:uri="72812805-230f-4dc3-8d6d-49df00aa4cf5"/>
  </ds:schemaRefs>
</ds:datastoreItem>
</file>

<file path=customXml/itemProps3.xml><?xml version="1.0" encoding="utf-8"?>
<ds:datastoreItem xmlns:ds="http://schemas.openxmlformats.org/officeDocument/2006/customXml" ds:itemID="{12F7C8D4-E5F1-416D-A041-17939CDC62CC}">
  <ds:schemaRefs>
    <ds:schemaRef ds:uri="230e9df3-be65-4c73-a93b-d1236ebd677e"/>
    <ds:schemaRef ds:uri="26222414-dd7b-475a-b290-3eb0655d5300"/>
    <ds:schemaRef ds:uri="72812805-230f-4dc3-8d6d-49df00aa4c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MASTER-16_9_Microsoft_SMT_template</Template>
  <TotalTime>65</TotalTime>
  <Words>4231</Words>
  <Application>Microsoft Macintosh PowerPoint</Application>
  <PresentationFormat>Widescreen</PresentationFormat>
  <Paragraphs>520</Paragraphs>
  <Slides>51</Slides>
  <Notes>22</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51</vt:i4>
      </vt:variant>
    </vt:vector>
  </HeadingPairs>
  <TitlesOfParts>
    <vt:vector size="74" baseType="lpstr">
      <vt:lpstr>等线</vt:lpstr>
      <vt:lpstr>-apple-system</vt:lpstr>
      <vt:lpstr>Arial</vt:lpstr>
      <vt:lpstr>Calibri</vt:lpstr>
      <vt:lpstr>Consolas</vt:lpstr>
      <vt:lpstr>Courier New</vt:lpstr>
      <vt:lpstr>Menlo</vt:lpstr>
      <vt:lpstr>Segoe UI</vt:lpstr>
      <vt:lpstr>Segoe UI Semibold</vt:lpstr>
      <vt:lpstr>Segoe UI Semilight</vt:lpstr>
      <vt:lpstr>Wingdings</vt:lpstr>
      <vt:lpstr>White Template</vt:lpstr>
      <vt:lpstr>Black Template</vt:lpstr>
      <vt:lpstr>5_White Template</vt:lpstr>
      <vt:lpstr>6_White Template</vt:lpstr>
      <vt:lpstr>SMT - Black - INTERNAL</vt:lpstr>
      <vt:lpstr>Azure Global</vt:lpstr>
      <vt:lpstr>1_White Template</vt:lpstr>
      <vt:lpstr>7_White Template</vt:lpstr>
      <vt:lpstr>Custom Design</vt:lpstr>
      <vt:lpstr>8_White Template</vt:lpstr>
      <vt:lpstr>AOCTO</vt:lpstr>
      <vt:lpstr>1_Black Template</vt:lpstr>
      <vt:lpstr>Invincible Apps with Dapr</vt:lpstr>
      <vt:lpstr>PowerPoint Presentation</vt:lpstr>
      <vt:lpstr>PowerPoint Presentation</vt:lpstr>
      <vt:lpstr>PowerPoint Presentation</vt:lpstr>
      <vt:lpstr>PowerPoint Presentation</vt:lpstr>
      <vt:lpstr>PowerPoint Presentation</vt:lpstr>
      <vt:lpstr>PowerPoint Presentation</vt:lpstr>
      <vt:lpstr>Event Driven Scaling KEDA + Dapr</vt:lpstr>
      <vt:lpstr>PowerPoint Presentation</vt:lpstr>
      <vt:lpstr>DEMO</vt:lpstr>
      <vt:lpstr>Resiliency</vt:lpstr>
      <vt:lpstr>Resiliency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Resiliency</vt:lpstr>
      <vt:lpstr>Resiliency</vt:lpstr>
      <vt:lpstr>PowerPoint Presentation</vt:lpstr>
      <vt:lpstr>PowerPoint Presentation</vt:lpstr>
      <vt:lpstr>PowerPoint Presentation</vt:lpstr>
      <vt:lpstr>PowerPoint Presentation</vt:lpstr>
      <vt:lpstr>DEMO</vt:lpstr>
      <vt:lpstr>Future Roadmap</vt:lpstr>
      <vt:lpstr>Appendix </vt:lpstr>
      <vt:lpstr>PowerPoint Presentation</vt:lpstr>
      <vt:lpstr>PowerPoint Presentation</vt:lpstr>
      <vt:lpstr>PowerPoint Presentation</vt:lpstr>
      <vt:lpstr>PowerPoint Presentation</vt:lpstr>
      <vt:lpstr>PowerPoint Presentation</vt:lpstr>
      <vt:lpstr>PowerPoint Presentation</vt:lpstr>
      <vt:lpstr>Azure Container Apps</vt:lpstr>
      <vt:lpstr>What can you build with Azure Container Apps?</vt:lpstr>
      <vt:lpstr>Environments</vt:lpstr>
      <vt:lpstr>Containers</vt:lpstr>
      <vt:lpstr>Revisions</vt:lpstr>
      <vt:lpstr>Ingress</vt:lpstr>
      <vt:lpstr>PowerPoint Presentation</vt:lpstr>
      <vt:lpstr>Secrets management</vt:lpstr>
      <vt:lpstr>Logging</vt:lpstr>
      <vt:lpstr>Scaling and using the Kubernetes Event Driven Autoscaling (KEDA)</vt:lpstr>
      <vt:lpstr>Application autoscaling made simple Open-source, extensible, and vendor agnostic</vt:lpstr>
      <vt:lpstr>Scaling</vt:lpstr>
      <vt:lpstr>PowerPoint Presentation</vt:lpstr>
      <vt:lpstr>PowerPoint Presentation</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Rob Caron</dc:creator>
  <cp:keywords/>
  <dc:description/>
  <cp:lastModifiedBy>Paul Yuknewicz</cp:lastModifiedBy>
  <cp:revision>3</cp:revision>
  <cp:lastPrinted>2022-02-22T22:34:36Z</cp:lastPrinted>
  <dcterms:created xsi:type="dcterms:W3CDTF">2022-01-24T18:33:21Z</dcterms:created>
  <dcterms:modified xsi:type="dcterms:W3CDTF">2022-12-14T07:57:48Z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0x0101003EC535C849DB19409BCC67D8A613076C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